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376" r:id="rId3"/>
    <p:sldId id="377" r:id="rId4"/>
    <p:sldId id="367" r:id="rId5"/>
    <p:sldId id="378" r:id="rId6"/>
    <p:sldId id="371" r:id="rId7"/>
    <p:sldId id="372" r:id="rId8"/>
    <p:sldId id="374" r:id="rId9"/>
    <p:sldId id="380" r:id="rId10"/>
    <p:sldId id="263" r:id="rId11"/>
    <p:sldId id="261" r:id="rId12"/>
    <p:sldId id="369" r:id="rId13"/>
    <p:sldId id="366" r:id="rId14"/>
    <p:sldId id="385" r:id="rId15"/>
    <p:sldId id="381" r:id="rId16"/>
    <p:sldId id="379" r:id="rId17"/>
    <p:sldId id="382" r:id="rId18"/>
    <p:sldId id="383" r:id="rId19"/>
    <p:sldId id="384" r:id="rId20"/>
    <p:sldId id="368" r:id="rId21"/>
    <p:sldId id="386" r:id="rId22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CB84"/>
    <a:srgbClr val="96DEB1"/>
    <a:srgbClr val="79D59C"/>
    <a:srgbClr val="BCEACD"/>
    <a:srgbClr val="CEEEDC"/>
    <a:srgbClr val="EFF0F2"/>
    <a:srgbClr val="E2BAA9"/>
    <a:srgbClr val="00AF50"/>
    <a:srgbClr val="EDC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9T19:07:32.333" idx="1">
    <p:pos x="10" y="10"/>
    <p:text>Avaliação: prática consagrada na evangelização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9T19:07:32.333" idx="1">
    <p:pos x="10" y="10"/>
    <p:text>Avaliação: prática consagrada na evangelização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72C6D-A8A4-423E-B7F2-676747D8AA8D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461E287-6494-4764-968A-073B74000582}">
      <dgm:prSet phldrT="[Texto]" phldr="1"/>
      <dgm:spPr/>
      <dgm:t>
        <a:bodyPr/>
        <a:lstStyle/>
        <a:p>
          <a:endParaRPr lang="pt-BR" dirty="0"/>
        </a:p>
      </dgm:t>
    </dgm:pt>
    <dgm:pt modelId="{0FDA3E85-F694-4637-B991-C8911F0D9201}" type="parTrans" cxnId="{CBE3B8CF-C894-49C4-A8D6-99D6EF97BF14}">
      <dgm:prSet/>
      <dgm:spPr/>
      <dgm:t>
        <a:bodyPr/>
        <a:lstStyle/>
        <a:p>
          <a:endParaRPr lang="pt-BR"/>
        </a:p>
      </dgm:t>
    </dgm:pt>
    <dgm:pt modelId="{588CEE0E-6CD4-4375-81D6-7F803B783BAF}" type="sibTrans" cxnId="{CBE3B8CF-C894-49C4-A8D6-99D6EF97BF14}">
      <dgm:prSet/>
      <dgm:spPr/>
      <dgm:t>
        <a:bodyPr/>
        <a:lstStyle/>
        <a:p>
          <a:endParaRPr lang="pt-BR"/>
        </a:p>
      </dgm:t>
    </dgm:pt>
    <dgm:pt modelId="{543BA71D-0953-4AE5-8BA0-9E24602E401D}">
      <dgm:prSet phldrT="[Texto]" phldr="1"/>
      <dgm:spPr/>
      <dgm:t>
        <a:bodyPr/>
        <a:lstStyle/>
        <a:p>
          <a:endParaRPr lang="pt-BR"/>
        </a:p>
      </dgm:t>
    </dgm:pt>
    <dgm:pt modelId="{9DAD8691-75FE-4C70-BC7E-55237CA96DA4}" type="parTrans" cxnId="{AAF7875F-D1DB-44ED-AF0B-457B29C29127}">
      <dgm:prSet/>
      <dgm:spPr/>
      <dgm:t>
        <a:bodyPr/>
        <a:lstStyle/>
        <a:p>
          <a:endParaRPr lang="pt-BR"/>
        </a:p>
      </dgm:t>
    </dgm:pt>
    <dgm:pt modelId="{77B71E41-192A-47E2-BC6F-4C91FD15B2CD}" type="sibTrans" cxnId="{AAF7875F-D1DB-44ED-AF0B-457B29C29127}">
      <dgm:prSet/>
      <dgm:spPr/>
      <dgm:t>
        <a:bodyPr/>
        <a:lstStyle/>
        <a:p>
          <a:endParaRPr lang="pt-BR"/>
        </a:p>
      </dgm:t>
    </dgm:pt>
    <dgm:pt modelId="{26EFBF6C-1163-4D90-ADFB-B63B7956B60E}">
      <dgm:prSet phldrT="[Texto]" phldr="1"/>
      <dgm:spPr/>
      <dgm:t>
        <a:bodyPr/>
        <a:lstStyle/>
        <a:p>
          <a:endParaRPr lang="pt-BR"/>
        </a:p>
      </dgm:t>
    </dgm:pt>
    <dgm:pt modelId="{1A8BB5C5-8675-48F3-8F05-530D864F06ED}" type="parTrans" cxnId="{4029B2EB-94AC-4392-B970-4020B30D70AE}">
      <dgm:prSet/>
      <dgm:spPr/>
      <dgm:t>
        <a:bodyPr/>
        <a:lstStyle/>
        <a:p>
          <a:endParaRPr lang="pt-BR"/>
        </a:p>
      </dgm:t>
    </dgm:pt>
    <dgm:pt modelId="{3C422ED6-CF94-4D22-A391-844E0665CEAD}" type="sibTrans" cxnId="{4029B2EB-94AC-4392-B970-4020B30D70AE}">
      <dgm:prSet/>
      <dgm:spPr/>
      <dgm:t>
        <a:bodyPr/>
        <a:lstStyle/>
        <a:p>
          <a:endParaRPr lang="pt-BR"/>
        </a:p>
      </dgm:t>
    </dgm:pt>
    <dgm:pt modelId="{1248A158-CCED-4F1C-87A8-F0D4F33F83E3}">
      <dgm:prSet phldrT="[Texto]" phldr="1"/>
      <dgm:spPr/>
      <dgm:t>
        <a:bodyPr/>
        <a:lstStyle/>
        <a:p>
          <a:endParaRPr lang="pt-BR"/>
        </a:p>
      </dgm:t>
    </dgm:pt>
    <dgm:pt modelId="{2C1F2085-FB13-422A-893A-6093A3A2F894}" type="parTrans" cxnId="{A3206221-7D5B-4A53-BB5A-93C58AA26D48}">
      <dgm:prSet/>
      <dgm:spPr/>
      <dgm:t>
        <a:bodyPr/>
        <a:lstStyle/>
        <a:p>
          <a:endParaRPr lang="pt-BR"/>
        </a:p>
      </dgm:t>
    </dgm:pt>
    <dgm:pt modelId="{7F0C8D90-BF4B-4ECE-9D68-E3B9C180C20C}" type="sibTrans" cxnId="{A3206221-7D5B-4A53-BB5A-93C58AA26D48}">
      <dgm:prSet/>
      <dgm:spPr/>
      <dgm:t>
        <a:bodyPr/>
        <a:lstStyle/>
        <a:p>
          <a:endParaRPr lang="pt-BR"/>
        </a:p>
      </dgm:t>
    </dgm:pt>
    <dgm:pt modelId="{21A5E8B9-D79E-4DE0-ADEA-C2845DD00AF6}" type="pres">
      <dgm:prSet presAssocID="{F6372C6D-A8A4-423E-B7F2-676747D8AA8D}" presName="cycle" presStyleCnt="0">
        <dgm:presLayoutVars>
          <dgm:dir/>
          <dgm:resizeHandles val="exact"/>
        </dgm:presLayoutVars>
      </dgm:prSet>
      <dgm:spPr/>
    </dgm:pt>
    <dgm:pt modelId="{21508681-0F37-4C10-B849-AF12DC81F1BE}" type="pres">
      <dgm:prSet presAssocID="{5461E287-6494-4764-968A-073B74000582}" presName="dummy" presStyleCnt="0"/>
      <dgm:spPr/>
    </dgm:pt>
    <dgm:pt modelId="{68B51D19-BB76-437C-BE8D-BC3FED27C429}" type="pres">
      <dgm:prSet presAssocID="{5461E287-6494-4764-968A-073B74000582}" presName="node" presStyleLbl="revTx" presStyleIdx="0" presStyleCnt="4">
        <dgm:presLayoutVars>
          <dgm:bulletEnabled val="1"/>
        </dgm:presLayoutVars>
      </dgm:prSet>
      <dgm:spPr/>
    </dgm:pt>
    <dgm:pt modelId="{EA18F906-53C5-4451-BD3F-05A086206F4D}" type="pres">
      <dgm:prSet presAssocID="{588CEE0E-6CD4-4375-81D6-7F803B783BAF}" presName="sibTrans" presStyleLbl="node1" presStyleIdx="0" presStyleCnt="4"/>
      <dgm:spPr/>
    </dgm:pt>
    <dgm:pt modelId="{384B4D94-786E-4153-B769-68C38FD64B06}" type="pres">
      <dgm:prSet presAssocID="{543BA71D-0953-4AE5-8BA0-9E24602E401D}" presName="dummy" presStyleCnt="0"/>
      <dgm:spPr/>
    </dgm:pt>
    <dgm:pt modelId="{30413447-A54A-4B24-8617-B763BA8F7CD0}" type="pres">
      <dgm:prSet presAssocID="{543BA71D-0953-4AE5-8BA0-9E24602E401D}" presName="node" presStyleLbl="revTx" presStyleIdx="1" presStyleCnt="4">
        <dgm:presLayoutVars>
          <dgm:bulletEnabled val="1"/>
        </dgm:presLayoutVars>
      </dgm:prSet>
      <dgm:spPr/>
    </dgm:pt>
    <dgm:pt modelId="{0D69AD33-E83E-41CD-A45D-C1D2172EEC46}" type="pres">
      <dgm:prSet presAssocID="{77B71E41-192A-47E2-BC6F-4C91FD15B2CD}" presName="sibTrans" presStyleLbl="node1" presStyleIdx="1" presStyleCnt="4"/>
      <dgm:spPr/>
    </dgm:pt>
    <dgm:pt modelId="{8E79BF6C-7FD7-4DE8-86EE-B2278937BC8A}" type="pres">
      <dgm:prSet presAssocID="{26EFBF6C-1163-4D90-ADFB-B63B7956B60E}" presName="dummy" presStyleCnt="0"/>
      <dgm:spPr/>
    </dgm:pt>
    <dgm:pt modelId="{3EA44EF1-1553-4518-9B36-42E7FA808FE2}" type="pres">
      <dgm:prSet presAssocID="{26EFBF6C-1163-4D90-ADFB-B63B7956B60E}" presName="node" presStyleLbl="revTx" presStyleIdx="2" presStyleCnt="4">
        <dgm:presLayoutVars>
          <dgm:bulletEnabled val="1"/>
        </dgm:presLayoutVars>
      </dgm:prSet>
      <dgm:spPr/>
    </dgm:pt>
    <dgm:pt modelId="{D170FC7E-3C51-439C-B96A-510CCC929BC1}" type="pres">
      <dgm:prSet presAssocID="{3C422ED6-CF94-4D22-A391-844E0665CEAD}" presName="sibTrans" presStyleLbl="node1" presStyleIdx="2" presStyleCnt="4"/>
      <dgm:spPr/>
    </dgm:pt>
    <dgm:pt modelId="{D0295F03-AD37-4119-ADE3-F9B5D8D85A07}" type="pres">
      <dgm:prSet presAssocID="{1248A158-CCED-4F1C-87A8-F0D4F33F83E3}" presName="dummy" presStyleCnt="0"/>
      <dgm:spPr/>
    </dgm:pt>
    <dgm:pt modelId="{4CD39E93-324F-47AB-9349-65D46D9509F1}" type="pres">
      <dgm:prSet presAssocID="{1248A158-CCED-4F1C-87A8-F0D4F33F83E3}" presName="node" presStyleLbl="revTx" presStyleIdx="3" presStyleCnt="4">
        <dgm:presLayoutVars>
          <dgm:bulletEnabled val="1"/>
        </dgm:presLayoutVars>
      </dgm:prSet>
      <dgm:spPr/>
    </dgm:pt>
    <dgm:pt modelId="{2900FA30-DBB5-4F4B-B1F6-05DCDD35125A}" type="pres">
      <dgm:prSet presAssocID="{7F0C8D90-BF4B-4ECE-9D68-E3B9C180C20C}" presName="sibTrans" presStyleLbl="node1" presStyleIdx="3" presStyleCnt="4"/>
      <dgm:spPr/>
    </dgm:pt>
  </dgm:ptLst>
  <dgm:cxnLst>
    <dgm:cxn modelId="{A3206221-7D5B-4A53-BB5A-93C58AA26D48}" srcId="{F6372C6D-A8A4-423E-B7F2-676747D8AA8D}" destId="{1248A158-CCED-4F1C-87A8-F0D4F33F83E3}" srcOrd="3" destOrd="0" parTransId="{2C1F2085-FB13-422A-893A-6093A3A2F894}" sibTransId="{7F0C8D90-BF4B-4ECE-9D68-E3B9C180C20C}"/>
    <dgm:cxn modelId="{F2C0062E-9110-4189-924E-34B6436EF768}" type="presOf" srcId="{7F0C8D90-BF4B-4ECE-9D68-E3B9C180C20C}" destId="{2900FA30-DBB5-4F4B-B1F6-05DCDD35125A}" srcOrd="0" destOrd="0" presId="urn:microsoft.com/office/officeart/2005/8/layout/cycle1"/>
    <dgm:cxn modelId="{AD9E5739-E3B8-4218-8A15-6A11EF0B5656}" type="presOf" srcId="{3C422ED6-CF94-4D22-A391-844E0665CEAD}" destId="{D170FC7E-3C51-439C-B96A-510CCC929BC1}" srcOrd="0" destOrd="0" presId="urn:microsoft.com/office/officeart/2005/8/layout/cycle1"/>
    <dgm:cxn modelId="{A15E5240-2B81-42CE-B4DA-9FB0179ABB8A}" type="presOf" srcId="{5461E287-6494-4764-968A-073B74000582}" destId="{68B51D19-BB76-437C-BE8D-BC3FED27C429}" srcOrd="0" destOrd="0" presId="urn:microsoft.com/office/officeart/2005/8/layout/cycle1"/>
    <dgm:cxn modelId="{AAF7875F-D1DB-44ED-AF0B-457B29C29127}" srcId="{F6372C6D-A8A4-423E-B7F2-676747D8AA8D}" destId="{543BA71D-0953-4AE5-8BA0-9E24602E401D}" srcOrd="1" destOrd="0" parTransId="{9DAD8691-75FE-4C70-BC7E-55237CA96DA4}" sibTransId="{77B71E41-192A-47E2-BC6F-4C91FD15B2CD}"/>
    <dgm:cxn modelId="{D2EEB656-793F-4A50-8EED-BB7713B04EC8}" type="presOf" srcId="{77B71E41-192A-47E2-BC6F-4C91FD15B2CD}" destId="{0D69AD33-E83E-41CD-A45D-C1D2172EEC46}" srcOrd="0" destOrd="0" presId="urn:microsoft.com/office/officeart/2005/8/layout/cycle1"/>
    <dgm:cxn modelId="{15B5AA99-70E2-4625-963B-42775B5FD023}" type="presOf" srcId="{26EFBF6C-1163-4D90-ADFB-B63B7956B60E}" destId="{3EA44EF1-1553-4518-9B36-42E7FA808FE2}" srcOrd="0" destOrd="0" presId="urn:microsoft.com/office/officeart/2005/8/layout/cycle1"/>
    <dgm:cxn modelId="{A343DC9F-8F7B-4009-8423-CFAA902BBF7E}" type="presOf" srcId="{588CEE0E-6CD4-4375-81D6-7F803B783BAF}" destId="{EA18F906-53C5-4451-BD3F-05A086206F4D}" srcOrd="0" destOrd="0" presId="urn:microsoft.com/office/officeart/2005/8/layout/cycle1"/>
    <dgm:cxn modelId="{5A9FD3A5-27C1-4E42-9C8A-A847072CE904}" type="presOf" srcId="{F6372C6D-A8A4-423E-B7F2-676747D8AA8D}" destId="{21A5E8B9-D79E-4DE0-ADEA-C2845DD00AF6}" srcOrd="0" destOrd="0" presId="urn:microsoft.com/office/officeart/2005/8/layout/cycle1"/>
    <dgm:cxn modelId="{6FA264B6-4145-4A9C-AB32-E3D7BCCBDDF4}" type="presOf" srcId="{543BA71D-0953-4AE5-8BA0-9E24602E401D}" destId="{30413447-A54A-4B24-8617-B763BA8F7CD0}" srcOrd="0" destOrd="0" presId="urn:microsoft.com/office/officeart/2005/8/layout/cycle1"/>
    <dgm:cxn modelId="{CBE3B8CF-C894-49C4-A8D6-99D6EF97BF14}" srcId="{F6372C6D-A8A4-423E-B7F2-676747D8AA8D}" destId="{5461E287-6494-4764-968A-073B74000582}" srcOrd="0" destOrd="0" parTransId="{0FDA3E85-F694-4637-B991-C8911F0D9201}" sibTransId="{588CEE0E-6CD4-4375-81D6-7F803B783BAF}"/>
    <dgm:cxn modelId="{0F607CDE-6B53-4DD6-B6C3-C9EDCAEF83AD}" type="presOf" srcId="{1248A158-CCED-4F1C-87A8-F0D4F33F83E3}" destId="{4CD39E93-324F-47AB-9349-65D46D9509F1}" srcOrd="0" destOrd="0" presId="urn:microsoft.com/office/officeart/2005/8/layout/cycle1"/>
    <dgm:cxn modelId="{4029B2EB-94AC-4392-B970-4020B30D70AE}" srcId="{F6372C6D-A8A4-423E-B7F2-676747D8AA8D}" destId="{26EFBF6C-1163-4D90-ADFB-B63B7956B60E}" srcOrd="2" destOrd="0" parTransId="{1A8BB5C5-8675-48F3-8F05-530D864F06ED}" sibTransId="{3C422ED6-CF94-4D22-A391-844E0665CEAD}"/>
    <dgm:cxn modelId="{ADCDB79C-8775-4392-A421-521C0E74D3FB}" type="presParOf" srcId="{21A5E8B9-D79E-4DE0-ADEA-C2845DD00AF6}" destId="{21508681-0F37-4C10-B849-AF12DC81F1BE}" srcOrd="0" destOrd="0" presId="urn:microsoft.com/office/officeart/2005/8/layout/cycle1"/>
    <dgm:cxn modelId="{E91242CD-5C02-43D5-8042-8E16D7507569}" type="presParOf" srcId="{21A5E8B9-D79E-4DE0-ADEA-C2845DD00AF6}" destId="{68B51D19-BB76-437C-BE8D-BC3FED27C429}" srcOrd="1" destOrd="0" presId="urn:microsoft.com/office/officeart/2005/8/layout/cycle1"/>
    <dgm:cxn modelId="{440B0AB2-A938-4C52-9B56-6FFFCB5EAF4F}" type="presParOf" srcId="{21A5E8B9-D79E-4DE0-ADEA-C2845DD00AF6}" destId="{EA18F906-53C5-4451-BD3F-05A086206F4D}" srcOrd="2" destOrd="0" presId="urn:microsoft.com/office/officeart/2005/8/layout/cycle1"/>
    <dgm:cxn modelId="{F4564B3E-35E8-4C4E-BA99-7088DBD7886C}" type="presParOf" srcId="{21A5E8B9-D79E-4DE0-ADEA-C2845DD00AF6}" destId="{384B4D94-786E-4153-B769-68C38FD64B06}" srcOrd="3" destOrd="0" presId="urn:microsoft.com/office/officeart/2005/8/layout/cycle1"/>
    <dgm:cxn modelId="{993E8C4A-E88F-4F58-B2A2-4D1B42E41BE1}" type="presParOf" srcId="{21A5E8B9-D79E-4DE0-ADEA-C2845DD00AF6}" destId="{30413447-A54A-4B24-8617-B763BA8F7CD0}" srcOrd="4" destOrd="0" presId="urn:microsoft.com/office/officeart/2005/8/layout/cycle1"/>
    <dgm:cxn modelId="{686CBA19-FE92-4B2D-A7DA-E0E716551D2F}" type="presParOf" srcId="{21A5E8B9-D79E-4DE0-ADEA-C2845DD00AF6}" destId="{0D69AD33-E83E-41CD-A45D-C1D2172EEC46}" srcOrd="5" destOrd="0" presId="urn:microsoft.com/office/officeart/2005/8/layout/cycle1"/>
    <dgm:cxn modelId="{87A12369-F84C-4B0E-A0FC-300F4232A888}" type="presParOf" srcId="{21A5E8B9-D79E-4DE0-ADEA-C2845DD00AF6}" destId="{8E79BF6C-7FD7-4DE8-86EE-B2278937BC8A}" srcOrd="6" destOrd="0" presId="urn:microsoft.com/office/officeart/2005/8/layout/cycle1"/>
    <dgm:cxn modelId="{053E6518-542B-40CC-B1EF-0A4380EAAF42}" type="presParOf" srcId="{21A5E8B9-D79E-4DE0-ADEA-C2845DD00AF6}" destId="{3EA44EF1-1553-4518-9B36-42E7FA808FE2}" srcOrd="7" destOrd="0" presId="urn:microsoft.com/office/officeart/2005/8/layout/cycle1"/>
    <dgm:cxn modelId="{F1063BDC-083D-407E-8FE0-397234AE5310}" type="presParOf" srcId="{21A5E8B9-D79E-4DE0-ADEA-C2845DD00AF6}" destId="{D170FC7E-3C51-439C-B96A-510CCC929BC1}" srcOrd="8" destOrd="0" presId="urn:microsoft.com/office/officeart/2005/8/layout/cycle1"/>
    <dgm:cxn modelId="{9435BF16-804B-45EC-B9DD-80D8C6EECE07}" type="presParOf" srcId="{21A5E8B9-D79E-4DE0-ADEA-C2845DD00AF6}" destId="{D0295F03-AD37-4119-ADE3-F9B5D8D85A07}" srcOrd="9" destOrd="0" presId="urn:microsoft.com/office/officeart/2005/8/layout/cycle1"/>
    <dgm:cxn modelId="{DC8399B0-B83D-4B82-BD83-34954017E52C}" type="presParOf" srcId="{21A5E8B9-D79E-4DE0-ADEA-C2845DD00AF6}" destId="{4CD39E93-324F-47AB-9349-65D46D9509F1}" srcOrd="10" destOrd="0" presId="urn:microsoft.com/office/officeart/2005/8/layout/cycle1"/>
    <dgm:cxn modelId="{762E1B05-0DEB-4287-870B-B54966FEBDE5}" type="presParOf" srcId="{21A5E8B9-D79E-4DE0-ADEA-C2845DD00AF6}" destId="{2900FA30-DBB5-4F4B-B1F6-05DCDD35125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51D19-BB76-437C-BE8D-BC3FED27C429}">
      <dsp:nvSpPr>
        <dsp:cNvPr id="0" name=""/>
        <dsp:cNvSpPr/>
      </dsp:nvSpPr>
      <dsp:spPr>
        <a:xfrm>
          <a:off x="6715837" y="151904"/>
          <a:ext cx="2424833" cy="2424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400" kern="1200" dirty="0"/>
        </a:p>
      </dsp:txBody>
      <dsp:txXfrm>
        <a:off x="6715837" y="151904"/>
        <a:ext cx="2424833" cy="2424833"/>
      </dsp:txXfrm>
    </dsp:sp>
    <dsp:sp modelId="{EA18F906-53C5-4451-BD3F-05A086206F4D}">
      <dsp:nvSpPr>
        <dsp:cNvPr id="0" name=""/>
        <dsp:cNvSpPr/>
      </dsp:nvSpPr>
      <dsp:spPr>
        <a:xfrm>
          <a:off x="2447053" y="-463"/>
          <a:ext cx="6845984" cy="6845984"/>
        </a:xfrm>
        <a:prstGeom prst="circularArrow">
          <a:avLst>
            <a:gd name="adj1" fmla="val 6907"/>
            <a:gd name="adj2" fmla="val 465733"/>
            <a:gd name="adj3" fmla="val 547812"/>
            <a:gd name="adj4" fmla="val 20586455"/>
            <a:gd name="adj5" fmla="val 8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13447-A54A-4B24-8617-B763BA8F7CD0}">
      <dsp:nvSpPr>
        <dsp:cNvPr id="0" name=""/>
        <dsp:cNvSpPr/>
      </dsp:nvSpPr>
      <dsp:spPr>
        <a:xfrm>
          <a:off x="6715837" y="4268320"/>
          <a:ext cx="2424833" cy="2424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400" kern="1200"/>
        </a:p>
      </dsp:txBody>
      <dsp:txXfrm>
        <a:off x="6715837" y="4268320"/>
        <a:ext cx="2424833" cy="2424833"/>
      </dsp:txXfrm>
    </dsp:sp>
    <dsp:sp modelId="{0D69AD33-E83E-41CD-A45D-C1D2172EEC46}">
      <dsp:nvSpPr>
        <dsp:cNvPr id="0" name=""/>
        <dsp:cNvSpPr/>
      </dsp:nvSpPr>
      <dsp:spPr>
        <a:xfrm>
          <a:off x="2447053" y="-463"/>
          <a:ext cx="6845984" cy="6845984"/>
        </a:xfrm>
        <a:prstGeom prst="circularArrow">
          <a:avLst>
            <a:gd name="adj1" fmla="val 6907"/>
            <a:gd name="adj2" fmla="val 465733"/>
            <a:gd name="adj3" fmla="val 5947812"/>
            <a:gd name="adj4" fmla="val 4386455"/>
            <a:gd name="adj5" fmla="val 8058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44EF1-1553-4518-9B36-42E7FA808FE2}">
      <dsp:nvSpPr>
        <dsp:cNvPr id="0" name=""/>
        <dsp:cNvSpPr/>
      </dsp:nvSpPr>
      <dsp:spPr>
        <a:xfrm>
          <a:off x="2599421" y="4268320"/>
          <a:ext cx="2424833" cy="2424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400" kern="1200"/>
        </a:p>
      </dsp:txBody>
      <dsp:txXfrm>
        <a:off x="2599421" y="4268320"/>
        <a:ext cx="2424833" cy="2424833"/>
      </dsp:txXfrm>
    </dsp:sp>
    <dsp:sp modelId="{D170FC7E-3C51-439C-B96A-510CCC929BC1}">
      <dsp:nvSpPr>
        <dsp:cNvPr id="0" name=""/>
        <dsp:cNvSpPr/>
      </dsp:nvSpPr>
      <dsp:spPr>
        <a:xfrm>
          <a:off x="2447053" y="-463"/>
          <a:ext cx="6845984" cy="6845984"/>
        </a:xfrm>
        <a:prstGeom prst="circularArrow">
          <a:avLst>
            <a:gd name="adj1" fmla="val 6907"/>
            <a:gd name="adj2" fmla="val 465733"/>
            <a:gd name="adj3" fmla="val 11347812"/>
            <a:gd name="adj4" fmla="val 9786455"/>
            <a:gd name="adj5" fmla="val 8058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39E93-324F-47AB-9349-65D46D9509F1}">
      <dsp:nvSpPr>
        <dsp:cNvPr id="0" name=""/>
        <dsp:cNvSpPr/>
      </dsp:nvSpPr>
      <dsp:spPr>
        <a:xfrm>
          <a:off x="2599421" y="151904"/>
          <a:ext cx="2424833" cy="2424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400" kern="1200"/>
        </a:p>
      </dsp:txBody>
      <dsp:txXfrm>
        <a:off x="2599421" y="151904"/>
        <a:ext cx="2424833" cy="2424833"/>
      </dsp:txXfrm>
    </dsp:sp>
    <dsp:sp modelId="{2900FA30-DBB5-4F4B-B1F6-05DCDD35125A}">
      <dsp:nvSpPr>
        <dsp:cNvPr id="0" name=""/>
        <dsp:cNvSpPr/>
      </dsp:nvSpPr>
      <dsp:spPr>
        <a:xfrm>
          <a:off x="2447053" y="-463"/>
          <a:ext cx="6845984" cy="6845984"/>
        </a:xfrm>
        <a:prstGeom prst="circularArrow">
          <a:avLst>
            <a:gd name="adj1" fmla="val 6907"/>
            <a:gd name="adj2" fmla="val 465733"/>
            <a:gd name="adj3" fmla="val 16747812"/>
            <a:gd name="adj4" fmla="val 15186455"/>
            <a:gd name="adj5" fmla="val 8058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65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14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23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04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58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06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9FA843-FDE6-4756-9504-CDA711F070FA}"/>
              </a:ext>
            </a:extLst>
          </p:cNvPr>
          <p:cNvSpPr/>
          <p:nvPr userDrawn="1"/>
        </p:nvSpPr>
        <p:spPr>
          <a:xfrm>
            <a:off x="0" y="0"/>
            <a:ext cx="17610138" cy="990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CEACD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4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2004FD-3206-426D-8144-CA91E8738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5123" y="36917"/>
            <a:ext cx="13586603" cy="98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2E0DA75-D34A-43E8-B559-DFBCCB52F8EC}"/>
              </a:ext>
            </a:extLst>
          </p:cNvPr>
          <p:cNvSpPr/>
          <p:nvPr userDrawn="1"/>
        </p:nvSpPr>
        <p:spPr>
          <a:xfrm>
            <a:off x="0" y="0"/>
            <a:ext cx="17610138" cy="990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CEACD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6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2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AC8F-23DA-4CD7-8717-F9B2D51F6AA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1331-43EE-4D19-9A29-ECF4E223F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5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80" r:id="rId9"/>
    <p:sldLayoutId id="2147483681" r:id="rId10"/>
    <p:sldLayoutId id="214748368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8A7160EA-1460-45F4-89BC-A698D1864F33}"/>
              </a:ext>
            </a:extLst>
          </p:cNvPr>
          <p:cNvSpPr txBox="1">
            <a:spLocks/>
          </p:cNvSpPr>
          <p:nvPr/>
        </p:nvSpPr>
        <p:spPr>
          <a:xfrm>
            <a:off x="1422697" y="1234995"/>
            <a:ext cx="6256421" cy="3448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/>
              <a:t>Como avaliar? </a:t>
            </a:r>
          </a:p>
        </p:txBody>
      </p:sp>
      <p:sp>
        <p:nvSpPr>
          <p:cNvPr id="4" name="Título 6">
            <a:extLst>
              <a:ext uri="{FF2B5EF4-FFF2-40B4-BE49-F238E27FC236}">
                <a16:creationId xmlns:a16="http://schemas.microsoft.com/office/drawing/2014/main" id="{D3CB11C4-89F8-4025-AD2E-190D5CDBCC5E}"/>
              </a:ext>
            </a:extLst>
          </p:cNvPr>
          <p:cNvSpPr txBox="1">
            <a:spLocks/>
          </p:cNvSpPr>
          <p:nvPr/>
        </p:nvSpPr>
        <p:spPr>
          <a:xfrm rot="20946412">
            <a:off x="1687647" y="5291594"/>
            <a:ext cx="6761781" cy="34487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Segoe Script" panose="030B0504020000000003" pitchFamily="66" charset="0"/>
              </a:rPr>
              <a:t>Um pouco da nossa prática</a:t>
            </a:r>
          </a:p>
        </p:txBody>
      </p:sp>
    </p:spTree>
    <p:extLst>
      <p:ext uri="{BB962C8B-B14F-4D97-AF65-F5344CB8AC3E}">
        <p14:creationId xmlns:p14="http://schemas.microsoft.com/office/powerpoint/2010/main" val="56386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6595" y="449870"/>
            <a:ext cx="6257589" cy="892602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38DA37B-EFD7-4C4E-9BCD-E9D771D1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17" y="1073151"/>
            <a:ext cx="5021641" cy="7168090"/>
          </a:xfrm>
        </p:spPr>
        <p:txBody>
          <a:bodyPr>
            <a:normAutofit/>
          </a:bodyPr>
          <a:lstStyle/>
          <a:p>
            <a:pPr algn="ctr"/>
            <a:r>
              <a:rPr lang="pt-BR" sz="6900" dirty="0">
                <a:solidFill>
                  <a:srgbClr val="FFFFFF"/>
                </a:solidFill>
              </a:rPr>
              <a:t>Ao final do encontro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A0D835-92A1-407D-933F-7A9488787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1" b="-1"/>
          <a:stretch/>
        </p:blipFill>
        <p:spPr>
          <a:xfrm>
            <a:off x="7444185" y="2296840"/>
            <a:ext cx="9465948" cy="53237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6057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prendizagem socioemocional: Como aplicar em sala de aula?">
            <a:extLst>
              <a:ext uri="{FF2B5EF4-FFF2-40B4-BE49-F238E27FC236}">
                <a16:creationId xmlns:a16="http://schemas.microsoft.com/office/drawing/2014/main" id="{6D527476-79EC-4A31-B12C-7801F9F7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8848" y="2528865"/>
            <a:ext cx="11230310" cy="48482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história, os pilares e os objetivos da educação socioemocional">
            <a:extLst>
              <a:ext uri="{FF2B5EF4-FFF2-40B4-BE49-F238E27FC236}">
                <a16:creationId xmlns:a16="http://schemas.microsoft.com/office/drawing/2014/main" id="{A56C4C32-C263-49BD-B789-993E8CBF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245">
            <a:off x="3348906" y="1795461"/>
            <a:ext cx="11539617" cy="6728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2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76181" y="1864646"/>
            <a:ext cx="14014733" cy="8050628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8400" y="2904403"/>
            <a:ext cx="10650923" cy="7003955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3051" y="2572418"/>
            <a:ext cx="11607099" cy="734285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32" y="783390"/>
            <a:ext cx="14927342" cy="913188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45" y="8924862"/>
            <a:ext cx="729170" cy="984428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32" y="-85765"/>
            <a:ext cx="16021097" cy="10001038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32" y="-2767"/>
            <a:ext cx="1527128" cy="887597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45" y="-9685"/>
            <a:ext cx="859871" cy="50950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32" y="-2767"/>
            <a:ext cx="515922" cy="308930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38188" y="-2767"/>
            <a:ext cx="8360229" cy="9890376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339063" y="4148"/>
            <a:ext cx="4262663" cy="36910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8EA783-A5ED-42B4-A3EC-76917672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595" y="-1868848"/>
            <a:ext cx="4226433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8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Avaliação</a:t>
            </a:r>
            <a:endParaRPr lang="en-US" sz="5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474091" y="-2767"/>
            <a:ext cx="3127634" cy="1961937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308480" y="-2767"/>
            <a:ext cx="1293245" cy="77232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086302" y="3203835"/>
            <a:ext cx="6382457" cy="615276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New Clip Art For Writing Person Writing Clipart Clipart Suggest - Person  Writing Clipart – Stunning free transparent png clipart images free download">
            <a:extLst>
              <a:ext uri="{FF2B5EF4-FFF2-40B4-BE49-F238E27FC236}">
                <a16:creationId xmlns:a16="http://schemas.microsoft.com/office/drawing/2014/main" id="{E9BDE919-4F0B-4B31-9116-EDD0BCE63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" r="4357" b="-1"/>
          <a:stretch/>
        </p:blipFill>
        <p:spPr bwMode="auto">
          <a:xfrm>
            <a:off x="807645" y="522688"/>
            <a:ext cx="8174821" cy="6431566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507059" y="1048517"/>
            <a:ext cx="8574608" cy="545930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buNone/>
            </a:pPr>
            <a:r>
              <a:rPr lang="en-US" sz="5400" dirty="0" err="1"/>
              <a:t>Vamos</a:t>
            </a:r>
            <a:r>
              <a:rPr lang="en-US" sz="5400" dirty="0"/>
              <a:t> </a:t>
            </a:r>
            <a:r>
              <a:rPr lang="en-US" sz="5400" dirty="0" err="1"/>
              <a:t>avaliar</a:t>
            </a:r>
            <a:r>
              <a:rPr lang="en-US" sz="5400" dirty="0"/>
              <a:t> o </a:t>
            </a:r>
            <a:r>
              <a:rPr lang="en-US" sz="5400" dirty="0" err="1"/>
              <a:t>nosso</a:t>
            </a:r>
            <a:r>
              <a:rPr lang="en-US" sz="5400" dirty="0"/>
              <a:t> </a:t>
            </a:r>
            <a:r>
              <a:rPr lang="en-US" sz="5400" dirty="0" err="1"/>
              <a:t>encontro</a:t>
            </a:r>
            <a:r>
              <a:rPr lang="en-US" sz="5400" dirty="0"/>
              <a:t> de </a:t>
            </a:r>
            <a:r>
              <a:rPr lang="en-US" sz="5400" dirty="0" err="1"/>
              <a:t>hoje</a:t>
            </a:r>
            <a:r>
              <a:rPr lang="en-US" sz="5400" dirty="0"/>
              <a:t>.</a:t>
            </a:r>
          </a:p>
          <a:p>
            <a:pPr marL="0" indent="-228600" defTabSz="914400"/>
            <a:endParaRPr lang="en-US" sz="5400" dirty="0"/>
          </a:p>
          <a:p>
            <a:pPr marL="0" indent="0" defTabSz="914400">
              <a:buNone/>
            </a:pPr>
            <a:r>
              <a:rPr lang="en-US" sz="5400" b="1" dirty="0"/>
              <a:t>Complete as </a:t>
            </a:r>
            <a:r>
              <a:rPr lang="en-US" sz="5400" b="1" dirty="0" err="1"/>
              <a:t>frases</a:t>
            </a:r>
            <a:r>
              <a:rPr lang="en-US" sz="5400" dirty="0"/>
              <a:t>:</a:t>
            </a:r>
          </a:p>
          <a:p>
            <a:pPr marL="0" indent="-228600" defTabSz="914400"/>
            <a:r>
              <a:rPr lang="en-US" sz="5400" dirty="0"/>
              <a:t> Eu </a:t>
            </a:r>
            <a:r>
              <a:rPr lang="en-US" sz="5400" dirty="0" err="1"/>
              <a:t>gostei</a:t>
            </a:r>
            <a:r>
              <a:rPr lang="en-US" sz="5400" dirty="0"/>
              <a:t> ____________</a:t>
            </a:r>
          </a:p>
          <a:p>
            <a:pPr marL="0" indent="-228600" defTabSz="914400"/>
            <a:r>
              <a:rPr lang="en-US" sz="5400" dirty="0"/>
              <a:t> Eu </a:t>
            </a:r>
            <a:r>
              <a:rPr lang="en-US" sz="5400" dirty="0" err="1"/>
              <a:t>queria</a:t>
            </a:r>
            <a:r>
              <a:rPr lang="en-US" sz="5400" dirty="0"/>
              <a:t> ____________</a:t>
            </a:r>
          </a:p>
          <a:p>
            <a:pPr indent="-228600" defTabSz="914400"/>
            <a:r>
              <a:rPr lang="en-US" sz="5400" dirty="0"/>
              <a:t> Eu </a:t>
            </a:r>
            <a:r>
              <a:rPr lang="en-US" sz="5400" dirty="0" err="1"/>
              <a:t>proponho</a:t>
            </a:r>
            <a:r>
              <a:rPr lang="en-US" sz="5400" dirty="0"/>
              <a:t> _________</a:t>
            </a:r>
          </a:p>
        </p:txBody>
      </p:sp>
    </p:spTree>
    <p:extLst>
      <p:ext uri="{BB962C8B-B14F-4D97-AF65-F5344CB8AC3E}">
        <p14:creationId xmlns:p14="http://schemas.microsoft.com/office/powerpoint/2010/main" val="404609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no interior, criança, mesa&#10;&#10;Descrição gerada automaticamente">
            <a:extLst>
              <a:ext uri="{FF2B5EF4-FFF2-40B4-BE49-F238E27FC236}">
                <a16:creationId xmlns:a16="http://schemas.microsoft.com/office/drawing/2014/main" id="{4DD33A13-2164-40EF-8ADC-BB06BD7C7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r="1" b="2374"/>
          <a:stretch/>
        </p:blipFill>
        <p:spPr>
          <a:xfrm>
            <a:off x="464711" y="464725"/>
            <a:ext cx="16680715" cy="897654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666CDD7-B8AE-4FA6-98A1-40B6A0F4B4EF}"/>
              </a:ext>
            </a:extLst>
          </p:cNvPr>
          <p:cNvSpPr/>
          <p:nvPr/>
        </p:nvSpPr>
        <p:spPr>
          <a:xfrm>
            <a:off x="3149600" y="464725"/>
            <a:ext cx="7500620" cy="2115915"/>
          </a:xfrm>
          <a:prstGeom prst="rect">
            <a:avLst/>
          </a:prstGeom>
          <a:solidFill>
            <a:srgbClr val="E2B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0D5E47-9783-4BA3-987B-994A1B5990AF}"/>
              </a:ext>
            </a:extLst>
          </p:cNvPr>
          <p:cNvSpPr txBox="1"/>
          <p:nvPr/>
        </p:nvSpPr>
        <p:spPr>
          <a:xfrm>
            <a:off x="3162618" y="718722"/>
            <a:ext cx="7500620" cy="1323439"/>
          </a:xfrm>
          <a:prstGeom prst="rect">
            <a:avLst/>
          </a:prstGeom>
          <a:solidFill>
            <a:srgbClr val="E2BA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Segoe Script" panose="030B0504020000000003" pitchFamily="66" charset="0"/>
              </a:rPr>
              <a:t>Avaliação ao final da atividade</a:t>
            </a:r>
          </a:p>
        </p:txBody>
      </p:sp>
    </p:spTree>
    <p:extLst>
      <p:ext uri="{BB962C8B-B14F-4D97-AF65-F5344CB8AC3E}">
        <p14:creationId xmlns:p14="http://schemas.microsoft.com/office/powerpoint/2010/main" val="941679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C3B3D25-6879-41B3-ACB5-150C96F25A23}"/>
              </a:ext>
            </a:extLst>
          </p:cNvPr>
          <p:cNvSpPr/>
          <p:nvPr/>
        </p:nvSpPr>
        <p:spPr>
          <a:xfrm>
            <a:off x="0" y="0"/>
            <a:ext cx="17610138" cy="990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CEACD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Imagem 1" descr="Descrição: https://fbcdn-sphotos-a.akamaihd.net/hphotos-ak-ash4/418955_335412636490439_100000651169657_1144114_1554611598_n.jpg">
            <a:extLst>
              <a:ext uri="{FF2B5EF4-FFF2-40B4-BE49-F238E27FC236}">
                <a16:creationId xmlns:a16="http://schemas.microsoft.com/office/drawing/2014/main" id="{33640BF4-1EDF-41BE-BAEB-C1864436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5" y="1262051"/>
            <a:ext cx="9720626" cy="6477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ítulo 6">
            <a:extLst>
              <a:ext uri="{FF2B5EF4-FFF2-40B4-BE49-F238E27FC236}">
                <a16:creationId xmlns:a16="http://schemas.microsoft.com/office/drawing/2014/main" id="{51FBD43F-A74B-473B-B53F-8361828A5ADF}"/>
              </a:ext>
            </a:extLst>
          </p:cNvPr>
          <p:cNvSpPr txBox="1">
            <a:spLocks/>
          </p:cNvSpPr>
          <p:nvPr/>
        </p:nvSpPr>
        <p:spPr>
          <a:xfrm rot="20946412">
            <a:off x="10848357" y="3587860"/>
            <a:ext cx="6761781" cy="3448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Segoe Script" panose="030B0504020000000003" pitchFamily="66" charset="0"/>
              </a:rPr>
              <a:t>Ao final do ano</a:t>
            </a:r>
          </a:p>
        </p:txBody>
      </p:sp>
    </p:spTree>
    <p:extLst>
      <p:ext uri="{BB962C8B-B14F-4D97-AF65-F5344CB8AC3E}">
        <p14:creationId xmlns:p14="http://schemas.microsoft.com/office/powerpoint/2010/main" val="391346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2FCF02-3901-48D0-84EC-F752DA3C64FB}"/>
              </a:ext>
            </a:extLst>
          </p:cNvPr>
          <p:cNvSpPr/>
          <p:nvPr/>
        </p:nvSpPr>
        <p:spPr>
          <a:xfrm>
            <a:off x="247650" y="647700"/>
            <a:ext cx="15830550" cy="8420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28C02F-C8E8-4F7D-98E1-768D6793D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38" y="760224"/>
            <a:ext cx="13784262" cy="8213931"/>
          </a:xfrm>
          <a:prstGeom prst="rect">
            <a:avLst/>
          </a:prstGeom>
        </p:spPr>
      </p:pic>
      <p:pic>
        <p:nvPicPr>
          <p:cNvPr id="16386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E624F652-F969-4A8B-AB1A-A6B091AC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275" y="2090738"/>
            <a:ext cx="18669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1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FCF5E6F-DBC2-4965-9510-B53404D1F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2" t="34114" r="21684" b="22156"/>
          <a:stretch/>
        </p:blipFill>
        <p:spPr>
          <a:xfrm>
            <a:off x="331811" y="567056"/>
            <a:ext cx="15883869" cy="7643493"/>
          </a:xfrm>
          <a:prstGeom prst="rect">
            <a:avLst/>
          </a:prstGeom>
        </p:spPr>
      </p:pic>
      <p:pic>
        <p:nvPicPr>
          <p:cNvPr id="3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553F7589-661A-467F-A711-6946AC5F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9993">
            <a:off x="888917" y="448164"/>
            <a:ext cx="1387029" cy="17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DDE803BB-E5DA-412B-8880-B93FC146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910">
            <a:off x="13316864" y="5537093"/>
            <a:ext cx="1387029" cy="17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15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E55233-B485-4C41-8911-3C57E231A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2" t="23957" r="21187" b="5729"/>
          <a:stretch/>
        </p:blipFill>
        <p:spPr>
          <a:xfrm>
            <a:off x="971549" y="172915"/>
            <a:ext cx="12930717" cy="8952035"/>
          </a:xfrm>
          <a:prstGeom prst="rect">
            <a:avLst/>
          </a:prstGeom>
        </p:spPr>
      </p:pic>
      <p:pic>
        <p:nvPicPr>
          <p:cNvPr id="5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FA9753F0-23A8-4CF1-B05D-B3F589F9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4424">
            <a:off x="3567854" y="376994"/>
            <a:ext cx="1554706" cy="21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5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62A734A-A4EA-4C2B-B262-ACC67F998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5" t="38544" r="24004" b="8071"/>
          <a:stretch/>
        </p:blipFill>
        <p:spPr>
          <a:xfrm>
            <a:off x="495299" y="552450"/>
            <a:ext cx="14458951" cy="8496300"/>
          </a:xfrm>
          <a:prstGeom prst="rect">
            <a:avLst/>
          </a:prstGeom>
        </p:spPr>
      </p:pic>
      <p:pic>
        <p:nvPicPr>
          <p:cNvPr id="7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1E6158E8-DEDA-47BE-9C5C-48CAAE6E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082">
            <a:off x="13963552" y="3957353"/>
            <a:ext cx="885448" cy="8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5D908EAE-F8BB-4ACB-BCCA-DFB5CB77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082">
            <a:off x="12967329" y="4904934"/>
            <a:ext cx="885448" cy="8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A2ED28E2-9BB6-44D4-BB84-D10CE72E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082">
            <a:off x="3699064" y="5621768"/>
            <a:ext cx="885448" cy="8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0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5EFCADC-FFF5-4B9A-A069-9BBAE2362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656829"/>
              </p:ext>
            </p:extLst>
          </p:nvPr>
        </p:nvGraphicFramePr>
        <p:xfrm>
          <a:off x="1090696" y="823827"/>
          <a:ext cx="12577178" cy="152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3" imgW="7516466" imgH="9721690" progId="Word.Document.12">
                  <p:embed/>
                </p:oleObj>
              </mc:Choice>
              <mc:Fallback>
                <p:oleObj name="Document" r:id="rId3" imgW="7516466" imgH="9721690" progId="Word.Documen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B90D178-21E1-4028-BB79-BF1CFB2F4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0696" y="823827"/>
                        <a:ext cx="12577178" cy="152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534D86CA-91A7-4CAE-BDC4-39D6CCD2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4272">
            <a:off x="13414374" y="547689"/>
            <a:ext cx="18669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01" y="0"/>
            <a:ext cx="17605735" cy="9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659592-8C85-4A23-B209-168B948A0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53" b="1"/>
          <a:stretch/>
        </p:blipFill>
        <p:spPr>
          <a:xfrm>
            <a:off x="20" y="1851"/>
            <a:ext cx="17610117" cy="9904149"/>
          </a:xfrm>
          <a:prstGeom prst="rect">
            <a:avLst/>
          </a:prstGeom>
        </p:spPr>
      </p:pic>
      <p:sp>
        <p:nvSpPr>
          <p:cNvPr id="2" name="AutoShape 2" descr="WeAreOne | Family Spiritist Retreat">
            <a:extLst>
              <a:ext uri="{FF2B5EF4-FFF2-40B4-BE49-F238E27FC236}">
                <a16:creationId xmlns:a16="http://schemas.microsoft.com/office/drawing/2014/main" id="{769C3AD7-EFC6-4CC4-868E-B15786B0F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1874" y="4800599"/>
            <a:ext cx="2138045" cy="21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35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ágono 1">
            <a:extLst>
              <a:ext uri="{FF2B5EF4-FFF2-40B4-BE49-F238E27FC236}">
                <a16:creationId xmlns:a16="http://schemas.microsoft.com/office/drawing/2014/main" id="{1CA8CA29-1F29-4B7A-B27E-DBA3F895D943}"/>
              </a:ext>
            </a:extLst>
          </p:cNvPr>
          <p:cNvSpPr/>
          <p:nvPr/>
        </p:nvSpPr>
        <p:spPr>
          <a:xfrm>
            <a:off x="1257300" y="648970"/>
            <a:ext cx="4525645" cy="3900170"/>
          </a:xfrm>
          <a:prstGeom prst="hexagon">
            <a:avLst/>
          </a:prstGeom>
          <a:solidFill>
            <a:srgbClr val="BCE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0A792D29-ECDF-4F40-9D89-F402ECF58536}"/>
              </a:ext>
            </a:extLst>
          </p:cNvPr>
          <p:cNvSpPr/>
          <p:nvPr/>
        </p:nvSpPr>
        <p:spPr>
          <a:xfrm>
            <a:off x="4922558" y="3036151"/>
            <a:ext cx="3995420" cy="3370580"/>
          </a:xfrm>
          <a:prstGeom prst="hexagon">
            <a:avLst/>
          </a:prstGeom>
          <a:solidFill>
            <a:srgbClr val="BCE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40DD100D-274D-4947-A931-518E567382B7}"/>
              </a:ext>
            </a:extLst>
          </p:cNvPr>
          <p:cNvSpPr/>
          <p:nvPr/>
        </p:nvSpPr>
        <p:spPr>
          <a:xfrm>
            <a:off x="542091" y="4721441"/>
            <a:ext cx="4249420" cy="3370580"/>
          </a:xfrm>
          <a:prstGeom prst="hexagon">
            <a:avLst/>
          </a:prstGeom>
          <a:solidFill>
            <a:srgbClr val="96D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6F2579-7036-456F-B736-21ABA637FAFA}"/>
              </a:ext>
            </a:extLst>
          </p:cNvPr>
          <p:cNvSpPr txBox="1"/>
          <p:nvPr/>
        </p:nvSpPr>
        <p:spPr>
          <a:xfrm>
            <a:off x="7132105" y="5770947"/>
            <a:ext cx="9760417" cy="2810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 err="1">
                <a:latin typeface="+mj-lt"/>
                <a:ea typeface="+mj-ea"/>
                <a:cs typeface="+mj-cs"/>
              </a:rPr>
              <a:t>Avaliamos</a:t>
            </a:r>
            <a:r>
              <a:rPr lang="en-US" sz="3800" b="1" dirty="0">
                <a:latin typeface="+mj-lt"/>
                <a:ea typeface="+mj-ea"/>
                <a:cs typeface="+mj-cs"/>
              </a:rPr>
              <a:t> em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todas</a:t>
            </a:r>
            <a:r>
              <a:rPr lang="en-US" sz="3800" b="1" dirty="0">
                <a:latin typeface="+mj-lt"/>
                <a:ea typeface="+mj-ea"/>
                <a:cs typeface="+mj-cs"/>
              </a:rPr>
              <a:t> as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instâncias</a:t>
            </a:r>
            <a:endParaRPr lang="en-US" sz="3800" b="1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+mj-lt"/>
                <a:ea typeface="+mj-ea"/>
                <a:cs typeface="+mj-cs"/>
              </a:rPr>
              <a:t>Do CEI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ao</a:t>
            </a:r>
            <a:r>
              <a:rPr lang="en-US" sz="3800" b="1" dirty="0">
                <a:latin typeface="+mj-lt"/>
                <a:ea typeface="+mj-ea"/>
                <a:cs typeface="+mj-cs"/>
              </a:rPr>
              <a:t> Centro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Espírita</a:t>
            </a:r>
            <a:endParaRPr lang="en-US" sz="3800" b="1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+mj-lt"/>
                <a:ea typeface="+mj-ea"/>
                <a:cs typeface="+mj-cs"/>
              </a:rPr>
              <a:t>Do Centro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Espírita</a:t>
            </a:r>
            <a:endParaRPr lang="en-US" sz="3800" b="1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Ao</a:t>
            </a:r>
            <a:r>
              <a:rPr lang="en-US" sz="3800" b="1" dirty="0"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participante</a:t>
            </a:r>
            <a:endParaRPr lang="en-US" sz="3800" b="1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Lar Preservação da Vida - Home | Facebook">
            <a:extLst>
              <a:ext uri="{FF2B5EF4-FFF2-40B4-BE49-F238E27FC236}">
                <a16:creationId xmlns:a16="http://schemas.microsoft.com/office/drawing/2014/main" id="{181B4AC4-6435-4CE0-A0C9-E994DF51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817" y="1092819"/>
            <a:ext cx="2625741" cy="2625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639F287-98D1-4674-936D-0DC59027C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5" t="16276" r="67820" b="66537"/>
          <a:stretch/>
        </p:blipFill>
        <p:spPr>
          <a:xfrm>
            <a:off x="5632218" y="3298571"/>
            <a:ext cx="2491321" cy="2741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EERJ - Conselho Espírita do Estado do RJ - Home | Facebook">
            <a:extLst>
              <a:ext uri="{FF2B5EF4-FFF2-40B4-BE49-F238E27FC236}">
                <a16:creationId xmlns:a16="http://schemas.microsoft.com/office/drawing/2014/main" id="{61F3B9E1-9D9D-40B5-BB95-C61586A6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800" y="4953000"/>
            <a:ext cx="2683880" cy="2683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F8D0088C-E856-4414-B85D-42E1783491BF}"/>
              </a:ext>
            </a:extLst>
          </p:cNvPr>
          <p:cNvSpPr/>
          <p:nvPr/>
        </p:nvSpPr>
        <p:spPr>
          <a:xfrm>
            <a:off x="6499927" y="7176031"/>
            <a:ext cx="2683880" cy="2205990"/>
          </a:xfrm>
          <a:prstGeom prst="hexagon">
            <a:avLst/>
          </a:prstGeom>
          <a:solidFill>
            <a:srgbClr val="BCE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1A932ABC-0188-40B6-BEBA-423FA0F0D890}"/>
              </a:ext>
            </a:extLst>
          </p:cNvPr>
          <p:cNvSpPr/>
          <p:nvPr/>
        </p:nvSpPr>
        <p:spPr>
          <a:xfrm>
            <a:off x="6692258" y="7231356"/>
            <a:ext cx="2272082" cy="1910171"/>
          </a:xfrm>
          <a:prstGeom prst="hexagon">
            <a:avLst/>
          </a:prstGeom>
          <a:solidFill>
            <a:srgbClr val="CEEED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4" name="Picture 4" descr="Silhueta De Uma Família Png, Vetores, PSD e Clipart Para Download Gratuito  | pngtree">
            <a:extLst>
              <a:ext uri="{FF2B5EF4-FFF2-40B4-BE49-F238E27FC236}">
                <a16:creationId xmlns:a16="http://schemas.microsoft.com/office/drawing/2014/main" id="{E078B624-7399-42EB-B76D-115E50C1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15" y="7176031"/>
            <a:ext cx="2046754" cy="2046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xágono 17">
            <a:extLst>
              <a:ext uri="{FF2B5EF4-FFF2-40B4-BE49-F238E27FC236}">
                <a16:creationId xmlns:a16="http://schemas.microsoft.com/office/drawing/2014/main" id="{7420B53E-8618-480F-9D89-01AADD986592}"/>
              </a:ext>
            </a:extLst>
          </p:cNvPr>
          <p:cNvSpPr/>
          <p:nvPr/>
        </p:nvSpPr>
        <p:spPr>
          <a:xfrm>
            <a:off x="4326527" y="7432209"/>
            <a:ext cx="1472301" cy="1319623"/>
          </a:xfrm>
          <a:prstGeom prst="hexagon">
            <a:avLst/>
          </a:prstGeom>
          <a:solidFill>
            <a:srgbClr val="96D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accent5">
                    <a:lumMod val="50000"/>
                  </a:schemeClr>
                </a:solidFill>
              </a:rPr>
              <a:t>IE</a:t>
            </a:r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C39C7AA9-D407-4B24-95C1-942080881339}"/>
              </a:ext>
            </a:extLst>
          </p:cNvPr>
          <p:cNvSpPr/>
          <p:nvPr/>
        </p:nvSpPr>
        <p:spPr>
          <a:xfrm>
            <a:off x="2682805" y="8279026"/>
            <a:ext cx="1643722" cy="1498284"/>
          </a:xfrm>
          <a:prstGeom prst="hexagon">
            <a:avLst/>
          </a:prstGeom>
          <a:solidFill>
            <a:srgbClr val="59C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CEU</a:t>
            </a:r>
          </a:p>
        </p:txBody>
      </p:sp>
    </p:spTree>
    <p:extLst>
      <p:ext uri="{BB962C8B-B14F-4D97-AF65-F5344CB8AC3E}">
        <p14:creationId xmlns:p14="http://schemas.microsoft.com/office/powerpoint/2010/main" val="153209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5EFCADC-FFF5-4B9A-A069-9BBAE2362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96286"/>
              </p:ext>
            </p:extLst>
          </p:nvPr>
        </p:nvGraphicFramePr>
        <p:xfrm>
          <a:off x="1343902" y="-12127832"/>
          <a:ext cx="16633424" cy="2203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3" imgW="7516466" imgH="9721690" progId="Word.Document.12">
                  <p:embed/>
                </p:oleObj>
              </mc:Choice>
              <mc:Fallback>
                <p:oleObj name="Document" r:id="rId3" imgW="7516466" imgH="9721690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5EFCADC-FFF5-4B9A-A069-9BBAE2362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902" y="-12127832"/>
                        <a:ext cx="16633424" cy="2203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seta-vermelha-curva | Seta vermelha, Design do youtube, Seta png">
            <a:extLst>
              <a:ext uri="{FF2B5EF4-FFF2-40B4-BE49-F238E27FC236}">
                <a16:creationId xmlns:a16="http://schemas.microsoft.com/office/drawing/2014/main" id="{3C421108-A0DA-4641-A768-3672020D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75" y="5157788"/>
            <a:ext cx="18669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1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5F8DF57-146C-4E59-B9B9-574E34756B08}"/>
              </a:ext>
            </a:extLst>
          </p:cNvPr>
          <p:cNvSpPr/>
          <p:nvPr/>
        </p:nvSpPr>
        <p:spPr>
          <a:xfrm>
            <a:off x="0" y="0"/>
            <a:ext cx="17610138" cy="990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CEACD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A0B43F-EC2E-44E6-8215-BFA10E89B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24249" r="50870" b="17246"/>
          <a:stretch/>
        </p:blipFill>
        <p:spPr bwMode="auto">
          <a:xfrm>
            <a:off x="3064043" y="601578"/>
            <a:ext cx="12191999" cy="76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E78CD7A5-5357-4D2A-858C-753679643378}"/>
              </a:ext>
            </a:extLst>
          </p:cNvPr>
          <p:cNvSpPr/>
          <p:nvPr/>
        </p:nvSpPr>
        <p:spPr>
          <a:xfrm>
            <a:off x="10732168" y="2021306"/>
            <a:ext cx="2695074" cy="1852862"/>
          </a:xfrm>
          <a:prstGeom prst="ellipse">
            <a:avLst/>
          </a:prstGeom>
          <a:solidFill>
            <a:srgbClr val="EDCF9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37DFAE7-3681-4FEA-A41B-8F759BFB6B2B}"/>
              </a:ext>
            </a:extLst>
          </p:cNvPr>
          <p:cNvSpPr/>
          <p:nvPr/>
        </p:nvSpPr>
        <p:spPr>
          <a:xfrm>
            <a:off x="4788568" y="4953000"/>
            <a:ext cx="2646948" cy="2025316"/>
          </a:xfrm>
          <a:prstGeom prst="ellipse">
            <a:avLst/>
          </a:prstGeom>
          <a:solidFill>
            <a:srgbClr val="EDCF9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9801431-5A40-44E5-B9D1-755B95887C07}"/>
              </a:ext>
            </a:extLst>
          </p:cNvPr>
          <p:cNvSpPr/>
          <p:nvPr/>
        </p:nvSpPr>
        <p:spPr>
          <a:xfrm>
            <a:off x="4788568" y="1820779"/>
            <a:ext cx="2646948" cy="2025316"/>
          </a:xfrm>
          <a:prstGeom prst="ellipse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045E061-2F7F-41C9-A453-507AA84E010F}"/>
              </a:ext>
            </a:extLst>
          </p:cNvPr>
          <p:cNvSpPr/>
          <p:nvPr/>
        </p:nvSpPr>
        <p:spPr>
          <a:xfrm>
            <a:off x="10780294" y="4953000"/>
            <a:ext cx="2646948" cy="2025316"/>
          </a:xfrm>
          <a:prstGeom prst="ellipse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F5DC49-B05B-486C-80B9-35C6872D7335}"/>
              </a:ext>
            </a:extLst>
          </p:cNvPr>
          <p:cNvSpPr txBox="1"/>
          <p:nvPr/>
        </p:nvSpPr>
        <p:spPr>
          <a:xfrm>
            <a:off x="4182896" y="2526632"/>
            <a:ext cx="4167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Planejamos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497F00-892B-4BE6-B52F-74B0B2568CF7}"/>
              </a:ext>
            </a:extLst>
          </p:cNvPr>
          <p:cNvSpPr txBox="1"/>
          <p:nvPr/>
        </p:nvSpPr>
        <p:spPr>
          <a:xfrm>
            <a:off x="9773569" y="2439905"/>
            <a:ext cx="4167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Executamos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A7B08B-06EF-4471-83D5-8D9C5FF7DF6C}"/>
              </a:ext>
            </a:extLst>
          </p:cNvPr>
          <p:cNvSpPr txBox="1"/>
          <p:nvPr/>
        </p:nvSpPr>
        <p:spPr>
          <a:xfrm>
            <a:off x="3878096" y="5366084"/>
            <a:ext cx="4471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Aprimoramos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05F474-6A67-4262-A9E2-AC50582CDEB0}"/>
              </a:ext>
            </a:extLst>
          </p:cNvPr>
          <p:cNvSpPr txBox="1"/>
          <p:nvPr/>
        </p:nvSpPr>
        <p:spPr>
          <a:xfrm>
            <a:off x="9773569" y="5457826"/>
            <a:ext cx="4471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Avaliamos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8C4F770-2FBE-4A1F-A0CD-691936F76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287883"/>
              </p:ext>
            </p:extLst>
          </p:nvPr>
        </p:nvGraphicFramePr>
        <p:xfrm>
          <a:off x="2935023" y="1039637"/>
          <a:ext cx="11740092" cy="684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53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👍 Polegar Para Cima Emoji">
            <a:extLst>
              <a:ext uri="{FF2B5EF4-FFF2-40B4-BE49-F238E27FC236}">
                <a16:creationId xmlns:a16="http://schemas.microsoft.com/office/drawing/2014/main" id="{42E98AB4-4C5C-4CF4-841D-D174FA40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50">
            <a:off x="13319583" y="322452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EE073D-A79F-4781-A47F-AE011AF26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06" y="909637"/>
            <a:ext cx="11515725" cy="80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0B32C3-2886-412B-93E5-AC8E07DA16A9}"/>
              </a:ext>
            </a:extLst>
          </p:cNvPr>
          <p:cNvSpPr/>
          <p:nvPr/>
        </p:nvSpPr>
        <p:spPr>
          <a:xfrm rot="21392182">
            <a:off x="961854" y="812440"/>
            <a:ext cx="14654463" cy="990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6B61379-CA3C-4CF6-B8CE-6E71BDCC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3851">
            <a:off x="2027006" y="795328"/>
            <a:ext cx="13556129" cy="9489289"/>
          </a:xfrm>
          <a:prstGeom prst="rect">
            <a:avLst/>
          </a:prstGeom>
          <a:ln w="28575"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00DEB5-C1DA-4578-BF44-8F433A98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072">
            <a:off x="13692269" y="5458692"/>
            <a:ext cx="1749538" cy="184144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19CEAE0-115F-4D18-873C-017725D4E784}"/>
              </a:ext>
            </a:extLst>
          </p:cNvPr>
          <p:cNvSpPr/>
          <p:nvPr/>
        </p:nvSpPr>
        <p:spPr>
          <a:xfrm rot="21355350">
            <a:off x="1890750" y="1809846"/>
            <a:ext cx="6880016" cy="144379"/>
          </a:xfrm>
          <a:prstGeom prst="rect">
            <a:avLst/>
          </a:prstGeom>
          <a:solidFill>
            <a:srgbClr val="00AF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399A3A-B422-4A0B-ABCD-294009AD0CE2}"/>
              </a:ext>
            </a:extLst>
          </p:cNvPr>
          <p:cNvSpPr txBox="1"/>
          <p:nvPr/>
        </p:nvSpPr>
        <p:spPr>
          <a:xfrm rot="773848">
            <a:off x="11817813" y="678030"/>
            <a:ext cx="350595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Segoe Script" panose="030B0504020000000003" pitchFamily="66" charset="0"/>
              </a:rPr>
              <a:t>Evangelizador</a:t>
            </a:r>
          </a:p>
        </p:txBody>
      </p:sp>
    </p:spTree>
    <p:extLst>
      <p:ext uri="{BB962C8B-B14F-4D97-AF65-F5344CB8AC3E}">
        <p14:creationId xmlns:p14="http://schemas.microsoft.com/office/powerpoint/2010/main" val="165802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5CF499-F27B-4584-B92B-0D598AB3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7457">
            <a:off x="1369871" y="962526"/>
            <a:ext cx="15230796" cy="7796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058E36-2722-4E24-AC06-DB764FF4F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662" y="4051045"/>
            <a:ext cx="1147109" cy="12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D5478A-57AB-4C86-8674-68DE39E6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8465">
            <a:off x="338442" y="1674099"/>
            <a:ext cx="19797640" cy="6557801"/>
          </a:xfrm>
          <a:prstGeom prst="rect">
            <a:avLst/>
          </a:prstGeom>
        </p:spPr>
      </p:pic>
      <p:sp>
        <p:nvSpPr>
          <p:cNvPr id="6" name="Círculo: Vazio 5">
            <a:extLst>
              <a:ext uri="{FF2B5EF4-FFF2-40B4-BE49-F238E27FC236}">
                <a16:creationId xmlns:a16="http://schemas.microsoft.com/office/drawing/2014/main" id="{603D5E4B-0509-48A2-95B6-C89FBF696626}"/>
              </a:ext>
            </a:extLst>
          </p:cNvPr>
          <p:cNvSpPr/>
          <p:nvPr/>
        </p:nvSpPr>
        <p:spPr>
          <a:xfrm>
            <a:off x="6184230" y="1203158"/>
            <a:ext cx="7579895" cy="3922295"/>
          </a:xfrm>
          <a:prstGeom prst="donut">
            <a:avLst>
              <a:gd name="adj" fmla="val 46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88567B2-FD1C-4CBC-80C0-E1B6A66A4B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2988">
            <a:off x="8372511" y="5909982"/>
            <a:ext cx="7583294" cy="14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6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8A7160EA-1460-45F4-89BC-A698D1864F33}"/>
              </a:ext>
            </a:extLst>
          </p:cNvPr>
          <p:cNvSpPr txBox="1">
            <a:spLocks/>
          </p:cNvSpPr>
          <p:nvPr/>
        </p:nvSpPr>
        <p:spPr>
          <a:xfrm>
            <a:off x="1422697" y="1234995"/>
            <a:ext cx="6256421" cy="3448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/>
              <a:t>Como avaliar? </a:t>
            </a:r>
          </a:p>
        </p:txBody>
      </p:sp>
      <p:sp>
        <p:nvSpPr>
          <p:cNvPr id="4" name="Título 6">
            <a:extLst>
              <a:ext uri="{FF2B5EF4-FFF2-40B4-BE49-F238E27FC236}">
                <a16:creationId xmlns:a16="http://schemas.microsoft.com/office/drawing/2014/main" id="{D3CB11C4-89F8-4025-AD2E-190D5CDBCC5E}"/>
              </a:ext>
            </a:extLst>
          </p:cNvPr>
          <p:cNvSpPr txBox="1">
            <a:spLocks/>
          </p:cNvSpPr>
          <p:nvPr/>
        </p:nvSpPr>
        <p:spPr>
          <a:xfrm rot="20946412">
            <a:off x="1670982" y="5116810"/>
            <a:ext cx="8611566" cy="3448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Segoe Script" panose="030B0504020000000003" pitchFamily="66" charset="0"/>
              </a:rPr>
              <a:t>Na evangelização</a:t>
            </a:r>
          </a:p>
        </p:txBody>
      </p:sp>
    </p:spTree>
    <p:extLst>
      <p:ext uri="{BB962C8B-B14F-4D97-AF65-F5344CB8AC3E}">
        <p14:creationId xmlns:p14="http://schemas.microsoft.com/office/powerpoint/2010/main" val="4169172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</Words>
  <Application>Microsoft Office PowerPoint</Application>
  <PresentationFormat>Personalizar</PresentationFormat>
  <Paragraphs>25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Segoe Script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Ao final do encontro</vt:lpstr>
      <vt:lpstr>Apresentação do PowerPoint</vt:lpstr>
      <vt:lpstr>Apresentação do PowerPoint</vt:lpstr>
      <vt:lpstr>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 Moysés</dc:creator>
  <cp:lastModifiedBy>Lucia Moysés</cp:lastModifiedBy>
  <cp:revision>4</cp:revision>
  <dcterms:created xsi:type="dcterms:W3CDTF">2020-09-10T20:06:30Z</dcterms:created>
  <dcterms:modified xsi:type="dcterms:W3CDTF">2020-09-10T20:28:24Z</dcterms:modified>
</cp:coreProperties>
</file>