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2" r:id="rId4"/>
    <p:sldId id="273" r:id="rId5"/>
    <p:sldId id="259" r:id="rId6"/>
    <p:sldId id="274" r:id="rId7"/>
    <p:sldId id="27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FF00"/>
    <a:srgbClr val="EEF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BAFA-220A-4D35-BA5C-AB0FF773C5E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9E674-F1E3-445F-B0B9-D5B1262A01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F8E3-21AE-4F03-B3BA-7C1EF71365BB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F8E3-21AE-4F03-B3BA-7C1EF71365BB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F8E3-21AE-4F03-B3BA-7C1EF71365BB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F8E3-21AE-4F03-B3BA-7C1EF71365BB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F8E3-21AE-4F03-B3BA-7C1EF71365BB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F8E3-21AE-4F03-B3BA-7C1EF71365BB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93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6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08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01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1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75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16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0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80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3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0B37-7558-4A34-B7EC-9A5967EFF8B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8DCC-0B03-4837-87B4-238F9FE098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2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gnus.com.br/display/3d8252c4-a37d-443c-83dd-c1fad7c16449?f=Gest%C3%A3o-de-pesso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027665" y="5288340"/>
            <a:ext cx="7442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Ações Estratégicas do CEERJ</a:t>
            </a:r>
          </a:p>
          <a:p>
            <a:pPr algn="ctr"/>
            <a:r>
              <a:rPr lang="pt-BR" sz="48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319499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pelb.com/wp-content/uploads/2012/01/kids-picture.jpg"/>
          <p:cNvPicPr>
            <a:picLocks noChangeAspect="1" noChangeArrowheads="1"/>
          </p:cNvPicPr>
          <p:nvPr/>
        </p:nvPicPr>
        <p:blipFill>
          <a:blip r:embed="rId3" cstate="print"/>
          <a:srcRect t="437" r="8410" b="5747"/>
          <a:stretch>
            <a:fillRect/>
          </a:stretch>
        </p:blipFill>
        <p:spPr bwMode="auto">
          <a:xfrm>
            <a:off x="0" y="720080"/>
            <a:ext cx="12192000" cy="5877272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0" y="-2738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0" y="613802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5360" y="260648"/>
            <a:ext cx="4224469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ORGANIZAÇÕES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SOCIAIS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429509" y="4857760"/>
            <a:ext cx="4464000" cy="162000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ESTRUTURA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DE RELAÇÕES SOCIAIS  E </a:t>
            </a:r>
            <a:r>
              <a:rPr lang="pt-BR" sz="2200" b="1" dirty="0">
                <a:solidFill>
                  <a:schemeClr val="tx1"/>
                </a:solidFill>
              </a:rPr>
              <a:t>CRENÇAS, VALORES</a:t>
            </a: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E </a:t>
            </a:r>
            <a:r>
              <a:rPr lang="pt-BR" sz="2200" b="1" dirty="0">
                <a:solidFill>
                  <a:schemeClr val="tx1"/>
                </a:solidFill>
              </a:rPr>
              <a:t>PRINCÍPIOS</a:t>
            </a: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COMPARTILHADOS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csuicidio.files.wordpress.com/2011/06/fhah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8726"/>
            <a:ext cx="12192000" cy="5461499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0" y="-2738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0" y="613802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1875" y="207383"/>
            <a:ext cx="4464000" cy="162000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ESTRUTURA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DE RELAÇÕES SOCIAIS  E </a:t>
            </a:r>
            <a:r>
              <a:rPr lang="pt-BR" sz="2200" b="1" dirty="0">
                <a:solidFill>
                  <a:schemeClr val="tx1"/>
                </a:solidFill>
              </a:rPr>
              <a:t>CRENÇAS, VALORES</a:t>
            </a: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E </a:t>
            </a:r>
            <a:r>
              <a:rPr lang="pt-BR" sz="2200" b="1" dirty="0">
                <a:solidFill>
                  <a:schemeClr val="tx1"/>
                </a:solidFill>
              </a:rPr>
              <a:t>PRINCÍPIOS</a:t>
            </a: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COMPARTILHADOS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30641" y="3481807"/>
            <a:ext cx="9086296" cy="2461794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Conjunto de ideias, conhecimentos, formas de agir, pensar e sentir, expressas em termos materiais ou não, que são partilhados por um grupo ou por uma organização, com certa regularidade no tempo e no espaço.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mofazer.com.br/wp-content/uploads/2013/05/Como-Melhorar-as-Rela%C3%A7%C3%B5es-Sociais-300x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0065"/>
            <a:ext cx="12192000" cy="5447476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0" y="-2738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0" y="613802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1875" y="207383"/>
            <a:ext cx="4464000" cy="162000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CLIMA ORGANIZACIONAL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7578" y="2606595"/>
            <a:ext cx="9086296" cy="3258628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O CLIMA ORGANIZACIONAL é um fenômeno tipicamente psicossocial e mutável. Difere da cultura porque se baseia em percepções e opiniões que as pessoas têm da Instituição Espírita na qual trabalha, em determinado momento ou numa dada situação.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estão pesso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tângulo 7"/>
          <p:cNvSpPr/>
          <p:nvPr/>
        </p:nvSpPr>
        <p:spPr>
          <a:xfrm>
            <a:off x="470263" y="4818912"/>
            <a:ext cx="11251473" cy="1287063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tx1"/>
                </a:solidFill>
              </a:rPr>
              <a:t>A GESTÃO DE PESSOAS deve ser feita pelos Gestores, Diretores e Responsáveis por uma atividade, porque é uma área que requer capacidade de liderança.</a:t>
            </a:r>
          </a:p>
        </p:txBody>
      </p:sp>
      <p:sp>
        <p:nvSpPr>
          <p:cNvPr id="4" name="Retângulo 6"/>
          <p:cNvSpPr/>
          <p:nvPr/>
        </p:nvSpPr>
        <p:spPr>
          <a:xfrm>
            <a:off x="47974" y="51640"/>
            <a:ext cx="4224469" cy="1224136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GESTÃO DE PESSOAS</a:t>
            </a:r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02D1418B-F9FD-4E08-B805-8D972AC68710}"/>
              </a:ext>
            </a:extLst>
          </p:cNvPr>
          <p:cNvSpPr/>
          <p:nvPr/>
        </p:nvSpPr>
        <p:spPr>
          <a:xfrm>
            <a:off x="470263" y="2528179"/>
            <a:ext cx="11251473" cy="1801642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tx1"/>
                </a:solidFill>
              </a:rPr>
              <a:t>A GESTÃO DE PESSOAS ocorre através da participação, capacitação, envolvimento e desenvolvimento das pessoas de uma Instituição Espírita. A GESTÃO DE PESSOAS tem como objetivo, a </a:t>
            </a:r>
            <a:r>
              <a:rPr lang="pt-BR" sz="2800" b="1" u="sng" dirty="0">
                <a:solidFill>
                  <a:schemeClr val="tx1"/>
                </a:solidFill>
              </a:rPr>
              <a:t>VALORIZAÇÃO DOS COLABORADORES</a:t>
            </a:r>
            <a:r>
              <a:rPr lang="pt-BR" sz="28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 bwMode="auto">
          <a:xfrm>
            <a:off x="0" y="-2738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2050" name="Picture 2" descr="http://rh.com.br/imagem/3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217" y="692876"/>
            <a:ext cx="6535784" cy="5465217"/>
          </a:xfrm>
          <a:prstGeom prst="rect">
            <a:avLst/>
          </a:prstGeom>
          <a:noFill/>
        </p:spPr>
      </p:pic>
      <p:pic>
        <p:nvPicPr>
          <p:cNvPr id="2052" name="Picture 4" descr="https://s-media-cache-ak0.pinimg.com/736x/63/f0/5e/63f05e8aafa303cbb4ce15308ff6f4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7959"/>
            <a:ext cx="5656217" cy="5511771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79623" y="207383"/>
            <a:ext cx="4464000" cy="1111966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CLIMA ORGANIZACIONAL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0" y="6138024"/>
            <a:ext cx="12192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APRESENTAÇÃO ADMINISTRAÇÃO ESTRATÉGICA\MEUS MATERIAIS\BANCO DE IMAGENS\blac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3" y="0"/>
            <a:ext cx="12144672" cy="6858000"/>
          </a:xfrm>
          <a:prstGeom prst="rect">
            <a:avLst/>
          </a:prstGeom>
          <a:noFill/>
        </p:spPr>
      </p:pic>
      <p:sp>
        <p:nvSpPr>
          <p:cNvPr id="3" name="Retângulo 7"/>
          <p:cNvSpPr/>
          <p:nvPr/>
        </p:nvSpPr>
        <p:spPr>
          <a:xfrm>
            <a:off x="8362122" y="5420879"/>
            <a:ext cx="3751500" cy="1384869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PARA ATENDERMOS A ESSAS DEMANDAS, QUE RELAÇÕES DEVEMOS ESTABELECER</a:t>
            </a:r>
            <a:r>
              <a:rPr lang="pt-BR" sz="22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" name="Retângulo 6"/>
          <p:cNvSpPr/>
          <p:nvPr/>
        </p:nvSpPr>
        <p:spPr>
          <a:xfrm>
            <a:off x="47974" y="51640"/>
            <a:ext cx="4224469" cy="1224136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197853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208</Words>
  <Application>Microsoft Office PowerPoint</Application>
  <PresentationFormat>Widescreen</PresentationFormat>
  <Paragraphs>29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Santos</dc:creator>
  <cp:lastModifiedBy>Wagner dos Santos</cp:lastModifiedBy>
  <cp:revision>58</cp:revision>
  <dcterms:created xsi:type="dcterms:W3CDTF">2016-05-26T22:22:58Z</dcterms:created>
  <dcterms:modified xsi:type="dcterms:W3CDTF">2020-08-21T15:10:04Z</dcterms:modified>
</cp:coreProperties>
</file>