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64" r:id="rId2"/>
    <p:sldId id="258" r:id="rId3"/>
    <p:sldId id="257" r:id="rId4"/>
    <p:sldId id="265" r:id="rId5"/>
    <p:sldId id="269" r:id="rId6"/>
    <p:sldId id="259" r:id="rId7"/>
    <p:sldId id="260" r:id="rId8"/>
    <p:sldId id="266" r:id="rId9"/>
    <p:sldId id="268" r:id="rId10"/>
    <p:sldId id="267" r:id="rId11"/>
    <p:sldId id="262" r:id="rId12"/>
    <p:sldId id="271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57" autoAdjust="0"/>
  </p:normalViewPr>
  <p:slideViewPr>
    <p:cSldViewPr>
      <p:cViewPr>
        <p:scale>
          <a:sx n="66" d="100"/>
          <a:sy n="66" d="100"/>
        </p:scale>
        <p:origin x="-1506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D70BF-F5D5-4EA6-AC27-310D658BF932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5032B-0EE5-40EF-B6DB-7DAC2F7C5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5937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5032B-0EE5-40EF-B6DB-7DAC2F7C5332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5530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59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16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058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407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629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790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820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563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052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49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0371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82F22-39D0-485B-9646-0411778DA2C3}" type="datetimeFigureOut">
              <a:rPr lang="pt-BR" smtClean="0"/>
              <a:t>29/05/2020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3B84E-CD0E-4786-8CF0-5CA754D47C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31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40000"/>
                <a:lumOff val="6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512" y="260648"/>
            <a:ext cx="1296144" cy="9083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165"/>
          <a:stretch/>
        </p:blipFill>
        <p:spPr>
          <a:xfrm>
            <a:off x="1835696" y="0"/>
            <a:ext cx="564854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tângulo 8"/>
          <p:cNvSpPr/>
          <p:nvPr/>
        </p:nvSpPr>
        <p:spPr>
          <a:xfrm>
            <a:off x="179512" y="4869160"/>
            <a:ext cx="878497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6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</a:rPr>
              <a:t>L I D E R A N Ç A </a:t>
            </a:r>
          </a:p>
          <a:p>
            <a:pPr algn="ctr"/>
            <a:r>
              <a:rPr lang="pt-BR" sz="6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</a:rPr>
              <a:t>COM JESUS</a:t>
            </a:r>
            <a:endParaRPr lang="pt-BR" sz="66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2351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3688433"/>
            <a:ext cx="8675707" cy="2692895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000" b="1" cap="small" spc="200" dirty="0" smtClean="0">
                <a:solidFill>
                  <a:schemeClr val="bg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 vida de Jesus foi toda ela marcada por conflitos, desde o seu nascimento até à sua crucificação.</a:t>
            </a:r>
            <a:endParaRPr lang="pt-BR" sz="4000" b="1" dirty="0">
              <a:latin typeface="Arial Narrow" panose="020B060602020203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04"/>
          <a:stretch/>
        </p:blipFill>
        <p:spPr>
          <a:xfrm>
            <a:off x="251520" y="407336"/>
            <a:ext cx="4464496" cy="28056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04664"/>
            <a:ext cx="4104457" cy="27839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4458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8" y="13684"/>
            <a:ext cx="9144014" cy="6844316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65"/>
          <a:stretch/>
        </p:blipFill>
        <p:spPr>
          <a:xfrm>
            <a:off x="1475656" y="68256"/>
            <a:ext cx="1177352" cy="17765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6336704" cy="1143000"/>
          </a:xfrm>
        </p:spPr>
        <p:txBody>
          <a:bodyPr>
            <a:normAutofit fontScale="90000"/>
          </a:bodyPr>
          <a:lstStyle/>
          <a:p>
            <a:r>
              <a:rPr lang="pt-BR" b="1" cap="small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A grande proposta espirita  é nossa transformação moral.</a:t>
            </a:r>
            <a:br>
              <a:rPr lang="pt-BR" b="1" cap="small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</a:br>
            <a:r>
              <a:rPr lang="pt-BR" b="1" cap="small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Jesus nosso modelo e guia. </a:t>
            </a:r>
            <a:endParaRPr lang="pt-BR" b="1" cap="small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568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03411" cy="6859732"/>
          </a:xfrm>
        </p:spPr>
      </p:pic>
      <p:sp>
        <p:nvSpPr>
          <p:cNvPr id="5" name="Retângulo 4"/>
          <p:cNvSpPr/>
          <p:nvPr/>
        </p:nvSpPr>
        <p:spPr>
          <a:xfrm>
            <a:off x="251520" y="5674907"/>
            <a:ext cx="8612358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pt-BR" sz="4000" b="1" cap="small" spc="200" dirty="0" smtClean="0">
                <a:ln w="50800"/>
                <a:latin typeface="Arial Narrow" panose="020B0606020202030204" pitchFamily="34" charset="0"/>
              </a:rPr>
              <a:t>Brilhe a vossa luz = </a:t>
            </a:r>
            <a:r>
              <a:rPr lang="pt-BR" sz="4000" b="1" cap="small" spc="200" dirty="0" smtClean="0">
                <a:ln w="50800"/>
                <a:latin typeface="Arial Narrow" panose="020B0606020202030204" pitchFamily="34" charset="0"/>
              </a:rPr>
              <a:t>acolha </a:t>
            </a:r>
            <a:r>
              <a:rPr lang="pt-BR" sz="4000" b="1" cap="small" spc="200" dirty="0" smtClean="0">
                <a:ln w="50800"/>
                <a:latin typeface="Arial Narrow" panose="020B0606020202030204" pitchFamily="34" charset="0"/>
              </a:rPr>
              <a:t>teu irmão</a:t>
            </a:r>
            <a:endParaRPr lang="pt-BR" sz="4000" b="1" cap="small" spc="200" dirty="0">
              <a:ln w="50800"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49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187624" y="121275"/>
            <a:ext cx="655272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“</a:t>
            </a:r>
            <a:r>
              <a:rPr lang="pt-BR" sz="4400" b="1" cap="small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Estou entre vós como quem serve</a:t>
            </a:r>
            <a:r>
              <a:rPr lang="pt-BR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.” </a:t>
            </a:r>
            <a:endParaRPr lang="pt-BR" sz="4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r"/>
            <a:r>
              <a:rPr lang="pt-B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Lucas </a:t>
            </a:r>
            <a:r>
              <a:rPr lang="pt-BR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22:27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9609"/>
            <a:ext cx="8352928" cy="47811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0918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89" y="0"/>
            <a:ext cx="9144000" cy="5706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tângulo 4"/>
          <p:cNvSpPr/>
          <p:nvPr/>
        </p:nvSpPr>
        <p:spPr>
          <a:xfrm>
            <a:off x="0" y="4751273"/>
            <a:ext cx="9144000" cy="20621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200" b="1" cap="small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Rompe o velho conceito </a:t>
            </a:r>
            <a:r>
              <a:rPr lang="pt-BR" sz="3200" b="1" cap="small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de </a:t>
            </a:r>
            <a:r>
              <a:rPr lang="pt-BR" sz="3200" b="1" cap="small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liderança </a:t>
            </a:r>
            <a:r>
              <a:rPr lang="pt-BR" sz="3200" b="1" cap="small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como </a:t>
            </a:r>
          </a:p>
          <a:p>
            <a:pPr algn="ctr"/>
            <a:r>
              <a:rPr lang="pt-BR" sz="3200" b="1" cap="small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exercício </a:t>
            </a:r>
            <a:r>
              <a:rPr lang="pt-BR" sz="3200" b="1" cap="small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de poder e </a:t>
            </a:r>
            <a:r>
              <a:rPr lang="pt-BR" sz="3200" b="1" cap="small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opera a </a:t>
            </a:r>
            <a:r>
              <a:rPr lang="pt-BR" sz="3200" b="1" cap="small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maior revolução </a:t>
            </a:r>
            <a:endParaRPr lang="pt-BR" sz="3200" b="1" cap="small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pt-BR" sz="3200" b="1" cap="small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de </a:t>
            </a:r>
            <a:r>
              <a:rPr lang="pt-BR" sz="3200" b="1" cap="small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todos os tempos. </a:t>
            </a:r>
            <a:r>
              <a:rPr lang="pt-BR" sz="3200" b="1" cap="small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Seu poder </a:t>
            </a:r>
            <a:r>
              <a:rPr lang="pt-BR" sz="3200" b="1" cap="small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de influenciar pessoas, </a:t>
            </a:r>
            <a:endParaRPr lang="pt-BR" sz="3200" b="1" cap="small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pt-BR" sz="3200" b="1" cap="small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através </a:t>
            </a:r>
            <a:r>
              <a:rPr lang="pt-BR" sz="3200" b="1" cap="small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de </a:t>
            </a:r>
            <a:r>
              <a:rPr lang="pt-BR" sz="3200" b="1" cap="small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suas </a:t>
            </a:r>
            <a:r>
              <a:rPr lang="pt-BR" sz="3200" b="1" cap="small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palavras e atos.</a:t>
            </a:r>
          </a:p>
        </p:txBody>
      </p:sp>
    </p:spTree>
    <p:extLst>
      <p:ext uri="{BB962C8B-B14F-4D97-AF65-F5344CB8AC3E}">
        <p14:creationId xmlns:p14="http://schemas.microsoft.com/office/powerpoint/2010/main" val="78724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816"/>
          <a:stretch/>
        </p:blipFill>
        <p:spPr>
          <a:xfrm>
            <a:off x="1456148" y="404664"/>
            <a:ext cx="6231703" cy="50591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aixaDeTexto 6"/>
          <p:cNvSpPr txBox="1"/>
          <p:nvPr/>
        </p:nvSpPr>
        <p:spPr>
          <a:xfrm>
            <a:off x="0" y="5489936"/>
            <a:ext cx="9180512" cy="13542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“</a:t>
            </a:r>
            <a:r>
              <a:rPr lang="pt-BR" sz="3200" cap="small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Se alguém me quer seguir, renuncie-se a si mesmo, tome a sua cruz e siga-me</a:t>
            </a:r>
            <a:r>
              <a:rPr lang="pt-BR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. </a:t>
            </a:r>
            <a:endParaRPr lang="pt-BR" sz="32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r"/>
            <a:r>
              <a:rPr lang="pt-BR" cap="small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Marcos </a:t>
            </a:r>
            <a:r>
              <a:rPr lang="pt-BR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8:34</a:t>
            </a:r>
          </a:p>
        </p:txBody>
      </p:sp>
    </p:spTree>
    <p:extLst>
      <p:ext uri="{BB962C8B-B14F-4D97-AF65-F5344CB8AC3E}">
        <p14:creationId xmlns:p14="http://schemas.microsoft.com/office/powerpoint/2010/main" val="273237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9" name="Espaço Reservado para Conteú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99528" cy="6858000"/>
          </a:xfrm>
        </p:spPr>
      </p:pic>
      <p:sp>
        <p:nvSpPr>
          <p:cNvPr id="10" name="Retângulo 9"/>
          <p:cNvSpPr/>
          <p:nvPr/>
        </p:nvSpPr>
        <p:spPr>
          <a:xfrm>
            <a:off x="981917" y="5157192"/>
            <a:ext cx="718017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pt-BR" sz="9600" b="1" cap="none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Vivaldi" panose="03020602050506090804" pitchFamily="66" charset="0"/>
              </a:rPr>
              <a:t>Reino de Deus</a:t>
            </a:r>
            <a:endParaRPr lang="pt-BR" sz="9600" b="1" cap="none" spc="150" dirty="0">
              <a:ln w="11430"/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Vivaldi" panose="0302060205050609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85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33056"/>
            <a:ext cx="4440414" cy="2808312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5220071" y="299638"/>
            <a:ext cx="3792341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3200" cap="small" spc="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COMPROMISSO</a:t>
            </a:r>
            <a:endParaRPr lang="pt-BR" sz="3200" cap="small" spc="20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5220071" y="972017"/>
            <a:ext cx="379234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3200" cap="small" spc="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HUMILDADE</a:t>
            </a:r>
            <a:endParaRPr lang="pt-BR" sz="3200" cap="small" spc="20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220070" y="1600334"/>
            <a:ext cx="379234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3200" cap="small" spc="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ÉTICA</a:t>
            </a:r>
            <a:endParaRPr lang="pt-BR" sz="3200" cap="small" spc="20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5220071" y="2305902"/>
            <a:ext cx="3792342" cy="15696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3200" cap="small" spc="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CAPACIDADE DE ENFRENTAR TESTEMUNHOS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251520" y="3636313"/>
            <a:ext cx="4092624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3200" cap="small" spc="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NOVOS VALORES</a:t>
            </a:r>
            <a:endParaRPr lang="pt-BR" sz="3200" cap="small" spc="20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251520" y="4572417"/>
            <a:ext cx="4092624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3200" cap="small" spc="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AMOR RECÍPROCO</a:t>
            </a:r>
            <a:endParaRPr lang="pt-BR" sz="3200" cap="small" spc="20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251520" y="5517232"/>
            <a:ext cx="4092624" cy="10772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3200" cap="small" spc="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DEDICAÇÃO AO BEM COMUM</a:t>
            </a:r>
            <a:endParaRPr lang="pt-BR" sz="3200" cap="small" spc="20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7" name="Imagem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24029"/>
            <a:ext cx="4824536" cy="3104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62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48" y="116632"/>
            <a:ext cx="7731268" cy="3961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CaixaDeTexto 12"/>
          <p:cNvSpPr txBox="1"/>
          <p:nvPr/>
        </p:nvSpPr>
        <p:spPr>
          <a:xfrm>
            <a:off x="179512" y="4149080"/>
            <a:ext cx="8856984" cy="26776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sz="2400" b="1" cap="small" spc="200" dirty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Capacidade para conciliar </a:t>
            </a:r>
            <a:r>
              <a:rPr lang="pt-BR" sz="2400" b="1" cap="small" spc="200" dirty="0" smtClean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pontos </a:t>
            </a:r>
            <a:r>
              <a:rPr lang="pt-BR" sz="2400" b="1" cap="small" spc="200" dirty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 vistas </a:t>
            </a:r>
            <a:r>
              <a:rPr lang="pt-BR" sz="2400" b="1" cap="small" spc="200" dirty="0" smtClean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concorrentes</a:t>
            </a:r>
          </a:p>
          <a:p>
            <a:pPr algn="just"/>
            <a:r>
              <a:rPr lang="pt-BR" sz="2400" b="1" cap="small" spc="200" dirty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Identifica necessidades</a:t>
            </a:r>
          </a:p>
          <a:p>
            <a:pPr algn="just"/>
            <a:r>
              <a:rPr lang="pt-BR" sz="2400" b="1" cap="small" spc="200" dirty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Jesus </a:t>
            </a:r>
            <a:r>
              <a:rPr lang="pt-BR" sz="2400" b="1" cap="small" spc="200" dirty="0" smtClean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vivencia </a:t>
            </a:r>
            <a:r>
              <a:rPr lang="pt-BR" sz="2400" b="1" cap="small" spc="200" dirty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 compaixão</a:t>
            </a:r>
          </a:p>
          <a:p>
            <a:pPr algn="just"/>
            <a:r>
              <a:rPr lang="pt-BR" sz="2400" b="1" cap="small" spc="200" dirty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Jesus toma decisões claras</a:t>
            </a:r>
          </a:p>
          <a:p>
            <a:pPr algn="just"/>
            <a:r>
              <a:rPr lang="pt-BR" sz="2400" b="1" cap="small" spc="200" dirty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Nada impõe</a:t>
            </a:r>
          </a:p>
          <a:p>
            <a:pPr algn="just"/>
            <a:r>
              <a:rPr lang="pt-BR" sz="2400" b="1" cap="small" spc="200" dirty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 ninguém </a:t>
            </a:r>
            <a:r>
              <a:rPr lang="pt-BR" sz="2400" b="1" cap="small" spc="200" dirty="0" smtClean="0">
                <a:solidFill>
                  <a:schemeClr val="tx1"/>
                </a:solidFill>
                <a:latin typeface="Arial Black" panose="020B0A040201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constrange</a:t>
            </a:r>
            <a:endParaRPr lang="pt-BR" sz="2400" b="1" cap="small" spc="200" dirty="0">
              <a:solidFill>
                <a:schemeClr val="tx1"/>
              </a:solidFill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35366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11754"/>
            <a:ext cx="6624736" cy="53262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tângulo 4"/>
          <p:cNvSpPr/>
          <p:nvPr/>
        </p:nvSpPr>
        <p:spPr>
          <a:xfrm>
            <a:off x="179512" y="5569505"/>
            <a:ext cx="8784976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3600" b="1" cap="small" spc="200" dirty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Não julga e nem condena</a:t>
            </a:r>
          </a:p>
          <a:p>
            <a:pPr algn="ctr"/>
            <a:r>
              <a:rPr lang="pt-BR" sz="3600" b="1" cap="small" spc="200" dirty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Não alardeia </a:t>
            </a:r>
            <a:r>
              <a:rPr lang="pt-BR" sz="3600" b="1" cap="small" spc="200" dirty="0" smtClean="0">
                <a:solidFill>
                  <a:schemeClr val="tx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poderes</a:t>
            </a:r>
            <a:endParaRPr lang="pt-BR" sz="3600" b="1" cap="small" spc="200" dirty="0">
              <a:solidFill>
                <a:schemeClr val="tx1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8120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4" y="5506038"/>
            <a:ext cx="8496945" cy="109131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25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pt-BR" sz="3600" b="1" cap="small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Não permite discussões estéreis</a:t>
            </a:r>
          </a:p>
          <a:p>
            <a:pPr marL="0" indent="0" algn="ctr">
              <a:buNone/>
            </a:pPr>
            <a:r>
              <a:rPr lang="pt-BR" sz="3600" b="1" cap="small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Tribulações, tensões e conflitos</a:t>
            </a:r>
          </a:p>
          <a:p>
            <a:pPr marL="0" indent="0">
              <a:buNone/>
            </a:pPr>
            <a:endParaRPr lang="pt-BR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marL="0" indent="0">
              <a:buNone/>
            </a:pPr>
            <a:endParaRPr lang="pt-BR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1459"/>
            <a:ext cx="7436463" cy="5112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1256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Farmacêutic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</TotalTime>
  <Words>170</Words>
  <Application>Microsoft Office PowerPoint</Application>
  <PresentationFormat>Apresentação na tela (4:3)</PresentationFormat>
  <Paragraphs>32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 grande proposta espirita  é nossa transformação moral. Jesus nosso modelo e guia. </vt:lpstr>
      <vt:lpstr>Apresentação do PowerPoint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.</dc:creator>
  <cp:lastModifiedBy>.</cp:lastModifiedBy>
  <cp:revision>41</cp:revision>
  <dcterms:created xsi:type="dcterms:W3CDTF">2020-05-22T21:54:53Z</dcterms:created>
  <dcterms:modified xsi:type="dcterms:W3CDTF">2020-05-29T15:32:11Z</dcterms:modified>
</cp:coreProperties>
</file>