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89" r:id="rId3"/>
    <p:sldId id="290" r:id="rId4"/>
    <p:sldId id="271" r:id="rId5"/>
    <p:sldId id="293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443" autoAdjust="0"/>
  </p:normalViewPr>
  <p:slideViewPr>
    <p:cSldViewPr snapToGrid="0">
      <p:cViewPr varScale="1">
        <p:scale>
          <a:sx n="65" d="100"/>
          <a:sy n="65" d="100"/>
        </p:scale>
        <p:origin x="708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75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34732-E38E-4A98-B50D-39F433964A3D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8BF6B-D70D-48AD-8719-35B1786DCC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147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A0C86-B348-44E5-B2BB-5C70489CC615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41AD4-EC09-45A8-B02F-8002520419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489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81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96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931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9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039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223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Imagem 7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8658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Imagem 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222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Imagem 5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264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Imagem 4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787400" cy="69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488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Imagem 7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9351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4601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Imagem 7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1986" r="24026" b="16986"/>
          <a:stretch/>
        </p:blipFill>
        <p:spPr bwMode="auto">
          <a:xfrm>
            <a:off x="0" y="0"/>
            <a:ext cx="574766" cy="5971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441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365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4438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69A48D-234F-4406-A929-17DE99B41B4B}" type="slidenum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66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71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67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12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44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43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34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73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A3774-ADA2-4D1A-841F-BCBB4222263C}" type="datetimeFigureOut">
              <a:rPr lang="pt-BR" smtClean="0"/>
              <a:t>26/09/2020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93EA4-8163-41F6-B3A7-D6C47C9B3665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1585" cy="96647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743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43566-1720-40AD-8828-AA39B11CCCDD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26/09/2020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5496E0-0FD3-4AAF-ACD7-56FF8C7028C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611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0" y="1"/>
            <a:ext cx="1336431" cy="14889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F8E4240F-5B13-4305-BEB3-CA0CD3461A27}"/>
              </a:ext>
            </a:extLst>
          </p:cNvPr>
          <p:cNvGrpSpPr/>
          <p:nvPr/>
        </p:nvGrpSpPr>
        <p:grpSpPr>
          <a:xfrm>
            <a:off x="2567027" y="902007"/>
            <a:ext cx="4009945" cy="4049472"/>
            <a:chOff x="2007753" y="877368"/>
            <a:chExt cx="4885415" cy="4900973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 rotWithShape="1">
            <a:blip r:embed="rId2"/>
            <a:srcRect l="12772" t="11424" r="11746" b="12854"/>
            <a:stretch/>
          </p:blipFill>
          <p:spPr>
            <a:xfrm>
              <a:off x="2007753" y="877368"/>
              <a:ext cx="4885415" cy="4900973"/>
            </a:xfrm>
            <a:prstGeom prst="rect">
              <a:avLst/>
            </a:prstGeom>
          </p:spPr>
        </p:pic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98085" y="2321169"/>
              <a:ext cx="2305546" cy="2055333"/>
            </a:xfrm>
            <a:prstGeom prst="rect">
              <a:avLst/>
            </a:prstGeom>
          </p:spPr>
        </p:pic>
      </p:grpSp>
      <p:sp>
        <p:nvSpPr>
          <p:cNvPr id="6" name="Retângulo 5"/>
          <p:cNvSpPr/>
          <p:nvPr/>
        </p:nvSpPr>
        <p:spPr>
          <a:xfrm>
            <a:off x="2211802" y="-113656"/>
            <a:ext cx="447731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Juntos somos</a:t>
            </a:r>
            <a:endParaRPr lang="pt-BR" sz="60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567028" y="4951479"/>
            <a:ext cx="400994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todos</a:t>
            </a:r>
            <a:r>
              <a:rPr lang="pt-BR" sz="6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CEERJ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3EFC017-869E-4D1C-B217-9A65DCF962B0}"/>
              </a:ext>
            </a:extLst>
          </p:cNvPr>
          <p:cNvSpPr txBox="1"/>
          <p:nvPr/>
        </p:nvSpPr>
        <p:spPr>
          <a:xfrm>
            <a:off x="74626" y="6247246"/>
            <a:ext cx="5559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Área Financeira – Resultados 2019</a:t>
            </a:r>
          </a:p>
        </p:txBody>
      </p:sp>
      <p:sp>
        <p:nvSpPr>
          <p:cNvPr id="10" name="CaixaDeTexto 4">
            <a:extLst>
              <a:ext uri="{FF2B5EF4-FFF2-40B4-BE49-F238E27FC236}">
                <a16:creationId xmlns:a16="http://schemas.microsoft.com/office/drawing/2014/main" id="{20445985-15EF-491E-B8CD-47F0EFCCE55D}"/>
              </a:ext>
            </a:extLst>
          </p:cNvPr>
          <p:cNvSpPr txBox="1"/>
          <p:nvPr/>
        </p:nvSpPr>
        <p:spPr>
          <a:xfrm>
            <a:off x="6474536" y="6267480"/>
            <a:ext cx="271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b="1" dirty="0"/>
              <a:t>AGO - 27/09/20</a:t>
            </a:r>
          </a:p>
        </p:txBody>
      </p:sp>
    </p:spTree>
    <p:extLst>
      <p:ext uri="{BB962C8B-B14F-4D97-AF65-F5344CB8AC3E}">
        <p14:creationId xmlns:p14="http://schemas.microsoft.com/office/powerpoint/2010/main" val="2257348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507BC56-0927-472B-9452-53B6E106F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1827"/>
            <a:ext cx="9144000" cy="595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47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2FC4FF9-9369-41CD-AC9B-B47F7EF877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4" t="-1" r="32742" b="58177"/>
          <a:stretch/>
        </p:blipFill>
        <p:spPr>
          <a:xfrm>
            <a:off x="1233313" y="58992"/>
            <a:ext cx="6435848" cy="241350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FDC00AF-1D89-4DFD-B6EA-41294E9FB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355" y="2503993"/>
            <a:ext cx="2560645" cy="1445342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B7AA2B7-3479-40AD-AA0A-F8657F832BAE}"/>
              </a:ext>
            </a:extLst>
          </p:cNvPr>
          <p:cNvSpPr txBox="1"/>
          <p:nvPr/>
        </p:nvSpPr>
        <p:spPr>
          <a:xfrm>
            <a:off x="260419" y="3949335"/>
            <a:ext cx="78511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Contribuições feitas nos meses de outubro a dezembro: </a:t>
            </a:r>
          </a:p>
          <a:p>
            <a:pPr marL="457200" indent="-192088">
              <a:buFont typeface="Arial" panose="020B0604020202020204" pitchFamily="34" charset="0"/>
              <a:buChar char="•"/>
            </a:pP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instituições espíritas: .......................... R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$30,0 </a:t>
            </a: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mil</a:t>
            </a:r>
          </a:p>
          <a:p>
            <a:pPr marL="457200" indent="-192088">
              <a:buFont typeface="Arial" panose="020B0604020202020204" pitchFamily="34" charset="0"/>
              <a:buChar char="•"/>
            </a:pP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companheiros do movimento espírita: R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$13,4 mil</a:t>
            </a:r>
          </a:p>
          <a:p>
            <a:pPr marL="457200" indent="-192088">
              <a:buFont typeface="Arial" panose="020B0604020202020204" pitchFamily="34" charset="0"/>
              <a:buChar char="•"/>
            </a:pP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polos II, XV e XVI da COMEERJ: ............R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   2,5 mil</a:t>
            </a:r>
          </a:p>
          <a:p>
            <a:pPr marL="457200" indent="-192088">
              <a:buFont typeface="Arial" panose="020B0604020202020204" pitchFamily="34" charset="0"/>
              <a:buChar char="•"/>
            </a:pP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Total: ....................................................R$45,9 mil</a:t>
            </a:r>
            <a:endParaRPr lang="pt-BR" sz="2800" dirty="0"/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F147B769-BF59-4BEF-8D4E-75889D7678C7}"/>
              </a:ext>
            </a:extLst>
          </p:cNvPr>
          <p:cNvCxnSpPr/>
          <p:nvPr/>
        </p:nvCxnSpPr>
        <p:spPr>
          <a:xfrm>
            <a:off x="6282813" y="6135330"/>
            <a:ext cx="17845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35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Agrupar 10">
            <a:extLst>
              <a:ext uri="{FF2B5EF4-FFF2-40B4-BE49-F238E27FC236}">
                <a16:creationId xmlns:a16="http://schemas.microsoft.com/office/drawing/2014/main" id="{F8E4240F-5B13-4305-BEB3-CA0CD3461A27}"/>
              </a:ext>
            </a:extLst>
          </p:cNvPr>
          <p:cNvGrpSpPr/>
          <p:nvPr/>
        </p:nvGrpSpPr>
        <p:grpSpPr>
          <a:xfrm>
            <a:off x="3234122" y="2670569"/>
            <a:ext cx="2432675" cy="2503247"/>
            <a:chOff x="2007753" y="877368"/>
            <a:chExt cx="4885415" cy="4900973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 rotWithShape="1">
            <a:blip r:embed="rId2"/>
            <a:srcRect l="12772" t="11424" r="11746" b="12854"/>
            <a:stretch/>
          </p:blipFill>
          <p:spPr>
            <a:xfrm>
              <a:off x="2007753" y="877368"/>
              <a:ext cx="4885415" cy="4900973"/>
            </a:xfrm>
            <a:prstGeom prst="rect">
              <a:avLst/>
            </a:prstGeom>
          </p:spPr>
        </p:pic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98085" y="2321169"/>
              <a:ext cx="2305546" cy="2055333"/>
            </a:xfrm>
            <a:prstGeom prst="rect">
              <a:avLst/>
            </a:prstGeom>
          </p:spPr>
        </p:pic>
      </p:grpSp>
      <p:sp>
        <p:nvSpPr>
          <p:cNvPr id="6" name="Retângulo 5"/>
          <p:cNvSpPr/>
          <p:nvPr/>
        </p:nvSpPr>
        <p:spPr>
          <a:xfrm>
            <a:off x="2642367" y="1739433"/>
            <a:ext cx="361618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Juntos somos</a:t>
            </a:r>
            <a:endParaRPr lang="pt-BR" sz="48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951010" y="5173816"/>
            <a:ext cx="324197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todos</a:t>
            </a:r>
            <a:r>
              <a:rPr lang="pt-BR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CEERJ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3EFC017-869E-4D1C-B217-9A65DCF962B0}"/>
              </a:ext>
            </a:extLst>
          </p:cNvPr>
          <p:cNvSpPr txBox="1"/>
          <p:nvPr/>
        </p:nvSpPr>
        <p:spPr>
          <a:xfrm>
            <a:off x="1450779" y="328955"/>
            <a:ext cx="3312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Obrigado</a:t>
            </a:r>
          </a:p>
        </p:txBody>
      </p:sp>
      <p:sp>
        <p:nvSpPr>
          <p:cNvPr id="3" name="Retângulo 2"/>
          <p:cNvSpPr/>
          <p:nvPr/>
        </p:nvSpPr>
        <p:spPr>
          <a:xfrm flipV="1">
            <a:off x="0" y="1"/>
            <a:ext cx="1336431" cy="14889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2476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2276</TotalTime>
  <Words>64</Words>
  <Application>Microsoft Office PowerPoint</Application>
  <PresentationFormat>Apresentação na tela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Zózimo Pereira Costa</cp:lastModifiedBy>
  <cp:revision>201</cp:revision>
  <dcterms:created xsi:type="dcterms:W3CDTF">2019-05-01T20:44:26Z</dcterms:created>
  <dcterms:modified xsi:type="dcterms:W3CDTF">2020-09-27T02:29:08Z</dcterms:modified>
</cp:coreProperties>
</file>