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3" r:id="rId2"/>
    <p:sldMasterId id="2147483841" r:id="rId3"/>
    <p:sldMasterId id="2147483890" r:id="rId4"/>
    <p:sldMasterId id="2147483964" r:id="rId5"/>
  </p:sldMasterIdLst>
  <p:notesMasterIdLst>
    <p:notesMasterId r:id="rId22"/>
  </p:notesMasterIdLst>
  <p:sldIdLst>
    <p:sldId id="351" r:id="rId6"/>
    <p:sldId id="259" r:id="rId7"/>
    <p:sldId id="257" r:id="rId8"/>
    <p:sldId id="321" r:id="rId9"/>
    <p:sldId id="320" r:id="rId10"/>
    <p:sldId id="315" r:id="rId11"/>
    <p:sldId id="345" r:id="rId12"/>
    <p:sldId id="349" r:id="rId13"/>
    <p:sldId id="335" r:id="rId14"/>
    <p:sldId id="347" r:id="rId15"/>
    <p:sldId id="338" r:id="rId16"/>
    <p:sldId id="304" r:id="rId17"/>
    <p:sldId id="331" r:id="rId18"/>
    <p:sldId id="346" r:id="rId19"/>
    <p:sldId id="350" r:id="rId20"/>
    <p:sldId id="344" r:id="rId2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9933FF"/>
    <a:srgbClr val="0066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56" autoAdjust="0"/>
    <p:restoredTop sz="94249" autoAdjust="0"/>
  </p:normalViewPr>
  <p:slideViewPr>
    <p:cSldViewPr>
      <p:cViewPr varScale="1">
        <p:scale>
          <a:sx n="68" d="100"/>
          <a:sy n="68" d="100"/>
        </p:scale>
        <p:origin x="1248" y="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66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686BD9-034C-4C80-9AD4-B8B7F9AD474E}" type="datetimeFigureOut">
              <a:rPr lang="pt-BR" smtClean="0"/>
              <a:t>26/04/2020</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72E05A-35DB-48E9-B0C6-F972449ADB99}" type="slidenum">
              <a:rPr lang="pt-BR" smtClean="0"/>
              <a:t>‹nº›</a:t>
            </a:fld>
            <a:endParaRPr lang="pt-BR"/>
          </a:p>
        </p:txBody>
      </p:sp>
    </p:spTree>
    <p:extLst>
      <p:ext uri="{BB962C8B-B14F-4D97-AF65-F5344CB8AC3E}">
        <p14:creationId xmlns:p14="http://schemas.microsoft.com/office/powerpoint/2010/main" val="701833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b="1">
                <a:solidFill>
                  <a:schemeClr val="tx1"/>
                </a:solidFill>
                <a:latin typeface="Verdana" pitchFamily="34" charset="0"/>
              </a:defRPr>
            </a:lvl1pPr>
            <a:lvl2pPr marL="742950" indent="-285750">
              <a:defRPr sz="2400" b="1">
                <a:solidFill>
                  <a:schemeClr val="tx1"/>
                </a:solidFill>
                <a:latin typeface="Verdana" pitchFamily="34" charset="0"/>
              </a:defRPr>
            </a:lvl2pPr>
            <a:lvl3pPr marL="1143000" indent="-228600">
              <a:defRPr sz="2400" b="1">
                <a:solidFill>
                  <a:schemeClr val="tx1"/>
                </a:solidFill>
                <a:latin typeface="Verdana" pitchFamily="34" charset="0"/>
              </a:defRPr>
            </a:lvl3pPr>
            <a:lvl4pPr marL="1600200" indent="-228600">
              <a:defRPr sz="2400" b="1">
                <a:solidFill>
                  <a:schemeClr val="tx1"/>
                </a:solidFill>
                <a:latin typeface="Verdana" pitchFamily="34" charset="0"/>
              </a:defRPr>
            </a:lvl4pPr>
            <a:lvl5pPr marL="2057400" indent="-228600">
              <a:defRPr sz="2400" b="1">
                <a:solidFill>
                  <a:schemeClr val="tx1"/>
                </a:solidFill>
                <a:latin typeface="Verdana" pitchFamily="34" charset="0"/>
              </a:defRPr>
            </a:lvl5pPr>
            <a:lvl6pPr marL="2514600" indent="-228600" algn="ctr" eaLnBrk="0" fontAlgn="base" hangingPunct="0">
              <a:spcBef>
                <a:spcPct val="0"/>
              </a:spcBef>
              <a:spcAft>
                <a:spcPct val="0"/>
              </a:spcAft>
              <a:defRPr sz="2400" b="1">
                <a:solidFill>
                  <a:schemeClr val="tx1"/>
                </a:solidFill>
                <a:latin typeface="Verdana" pitchFamily="34" charset="0"/>
              </a:defRPr>
            </a:lvl6pPr>
            <a:lvl7pPr marL="2971800" indent="-228600" algn="ctr" eaLnBrk="0" fontAlgn="base" hangingPunct="0">
              <a:spcBef>
                <a:spcPct val="0"/>
              </a:spcBef>
              <a:spcAft>
                <a:spcPct val="0"/>
              </a:spcAft>
              <a:defRPr sz="2400" b="1">
                <a:solidFill>
                  <a:schemeClr val="tx1"/>
                </a:solidFill>
                <a:latin typeface="Verdana" pitchFamily="34" charset="0"/>
              </a:defRPr>
            </a:lvl7pPr>
            <a:lvl8pPr marL="3429000" indent="-228600" algn="ctr" eaLnBrk="0" fontAlgn="base" hangingPunct="0">
              <a:spcBef>
                <a:spcPct val="0"/>
              </a:spcBef>
              <a:spcAft>
                <a:spcPct val="0"/>
              </a:spcAft>
              <a:defRPr sz="2400" b="1">
                <a:solidFill>
                  <a:schemeClr val="tx1"/>
                </a:solidFill>
                <a:latin typeface="Verdana" pitchFamily="34" charset="0"/>
              </a:defRPr>
            </a:lvl8pPr>
            <a:lvl9pPr marL="3886200" indent="-228600" algn="ctr" eaLnBrk="0" fontAlgn="base" hangingPunct="0">
              <a:spcBef>
                <a:spcPct val="0"/>
              </a:spcBef>
              <a:spcAft>
                <a:spcPct val="0"/>
              </a:spcAft>
              <a:defRPr sz="2400" b="1">
                <a:solidFill>
                  <a:schemeClr val="tx1"/>
                </a:solidFill>
                <a:latin typeface="Verdana" pitchFamily="34" charset="0"/>
              </a:defRPr>
            </a:lvl9pPr>
          </a:lstStyle>
          <a:p>
            <a:fld id="{572C2ABF-1283-49B4-BF29-9AE6F2C478A3}" type="slidenum">
              <a:rPr lang="pt-BR" sz="1200" b="0" smtClean="0">
                <a:latin typeface="Arial" charset="0"/>
              </a:rPr>
              <a:pPr/>
              <a:t>2</a:t>
            </a:fld>
            <a:endParaRPr lang="pt-BR" sz="1200" b="0">
              <a:latin typeface="Arial" charset="0"/>
            </a:endParaRPr>
          </a:p>
        </p:txBody>
      </p:sp>
      <p:sp>
        <p:nvSpPr>
          <p:cNvPr id="115715" name="Rectangle 2"/>
          <p:cNvSpPr>
            <a:spLocks noGrp="1" noRot="1" noChangeAspect="1" noChangeArrowheads="1" noTextEdit="1"/>
          </p:cNvSpPr>
          <p:nvPr>
            <p:ph type="sldImg"/>
          </p:nvPr>
        </p:nvSpPr>
        <p:spPr>
          <a:xfrm>
            <a:off x="1143000" y="685800"/>
            <a:ext cx="4572000" cy="3429000"/>
          </a:xfrm>
          <a:ln/>
        </p:spPr>
      </p:sp>
      <p:sp>
        <p:nvSpPr>
          <p:cNvPr id="1157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pt-BR" dirty="0"/>
              <a:t>Fundação da FEB – 2 DE JANEIRO DE 1884</a:t>
            </a:r>
          </a:p>
          <a:p>
            <a:endParaRPr lang="pt-B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143000" y="685800"/>
            <a:ext cx="4572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772E05A-35DB-48E9-B0C6-F972449ADB99}" type="slidenum">
              <a:rPr lang="pt-BR" smtClean="0"/>
              <a:t>3</a:t>
            </a:fld>
            <a:endParaRPr lang="pt-BR"/>
          </a:p>
        </p:txBody>
      </p:sp>
    </p:spTree>
    <p:extLst>
      <p:ext uri="{BB962C8B-B14F-4D97-AF65-F5344CB8AC3E}">
        <p14:creationId xmlns:p14="http://schemas.microsoft.com/office/powerpoint/2010/main" val="1851316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ço Reservado para Imagem de Slid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560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t-BR" dirty="0"/>
              <a:t>DADOS DE MARÇO DE 2019</a:t>
            </a:r>
          </a:p>
        </p:txBody>
      </p:sp>
      <p:sp>
        <p:nvSpPr>
          <p:cNvPr id="25604"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defRPr/>
            </a:pPr>
            <a:fld id="{4915B773-C636-46A7-8D9C-9A5A86C9C2A8}" type="slidenum">
              <a:rPr lang="pt-BR" smtClean="0">
                <a:solidFill>
                  <a:prstClr val="black"/>
                </a:solidFill>
                <a:latin typeface="Arial" charset="0"/>
              </a:rPr>
              <a:pPr fontAlgn="base">
                <a:spcBef>
                  <a:spcPct val="0"/>
                </a:spcBef>
                <a:spcAft>
                  <a:spcPct val="0"/>
                </a:spcAft>
                <a:defRPr/>
              </a:pPr>
              <a:t>6</a:t>
            </a:fld>
            <a:endParaRPr lang="pt-BR">
              <a:solidFill>
                <a:prstClr val="black"/>
              </a:solidFill>
              <a:latin typeface="Arial" charset="0"/>
            </a:endParaRPr>
          </a:p>
        </p:txBody>
      </p:sp>
    </p:spTree>
    <p:extLst>
      <p:ext uri="{BB962C8B-B14F-4D97-AF65-F5344CB8AC3E}">
        <p14:creationId xmlns:p14="http://schemas.microsoft.com/office/powerpoint/2010/main" val="2410417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143000" y="685800"/>
            <a:ext cx="4572000" cy="3429000"/>
          </a:xfrm>
        </p:spPr>
      </p:sp>
      <p:sp>
        <p:nvSpPr>
          <p:cNvPr id="3" name="Espaço Reservado para Anotações 2"/>
          <p:cNvSpPr>
            <a:spLocks noGrp="1"/>
          </p:cNvSpPr>
          <p:nvPr>
            <p:ph type="body" idx="1"/>
          </p:nvPr>
        </p:nvSpPr>
        <p:spPr/>
        <p:txBody>
          <a:bodyPr>
            <a:normAutofit/>
          </a:bodyPr>
          <a:lstStyle/>
          <a:p>
            <a:r>
              <a:rPr lang="pt-BR" dirty="0"/>
              <a:t>54</a:t>
            </a:r>
          </a:p>
        </p:txBody>
      </p:sp>
      <p:sp>
        <p:nvSpPr>
          <p:cNvPr id="4" name="Espaço Reservado para Número de Slide 3"/>
          <p:cNvSpPr>
            <a:spLocks noGrp="1"/>
          </p:cNvSpPr>
          <p:nvPr>
            <p:ph type="sldNum" sz="quarter" idx="10"/>
          </p:nvPr>
        </p:nvSpPr>
        <p:spPr/>
        <p:txBody>
          <a:bodyPr/>
          <a:lstStyle/>
          <a:p>
            <a:fld id="{946DC502-5217-4462-AC10-57D1E495F9DA}" type="slidenum">
              <a:rPr lang="pt-BR" smtClean="0">
                <a:solidFill>
                  <a:prstClr val="black"/>
                </a:solidFill>
              </a:rPr>
              <a:pPr/>
              <a:t>12</a:t>
            </a:fld>
            <a:endParaRPr lang="pt-BR">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531"/>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2E700DB3-DBF0-4086-B675-117E7A9610B8}" type="datetimeFigureOut">
              <a:rPr lang="pt-BR" smtClean="0"/>
              <a:t>26/04/2020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2E700DB3-DBF0-4086-B675-117E7A9610B8}" type="datetimeFigureOut">
              <a:rPr lang="pt-BR" smtClean="0"/>
              <a:t>26/04/2020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744"/>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744"/>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2E700DB3-DBF0-4086-B675-117E7A9610B8}" type="datetimeFigureOut">
              <a:rPr lang="pt-BR" smtClean="0"/>
              <a:t>26/04/2020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457200" y="274744"/>
            <a:ext cx="8229600" cy="5851525"/>
          </a:xfrm>
          <a:prstGeom prst="rect">
            <a:avLst/>
          </a:prstGeo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385395946"/>
      </p:ext>
    </p:extLst>
  </p:cSld>
  <p:clrMapOvr>
    <a:masterClrMapping/>
  </p:clrMapOvr>
  <p:transition>
    <p:strips/>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523"/>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2E700DB3-DBF0-4086-B675-117E7A9610B8}" type="datetimeFigureOut">
              <a:rPr lang="pt-BR" smtClean="0">
                <a:solidFill>
                  <a:prstClr val="black">
                    <a:tint val="75000"/>
                  </a:prstClr>
                </a:solidFill>
              </a:rPr>
              <a:pPr/>
              <a:t>26/04/2020</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377513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2E700DB3-DBF0-4086-B675-117E7A9610B8}" type="datetimeFigureOut">
              <a:rPr lang="pt-BR" smtClean="0">
                <a:solidFill>
                  <a:prstClr val="black">
                    <a:tint val="75000"/>
                  </a:prstClr>
                </a:solidFill>
              </a:rPr>
              <a:pPr/>
              <a:t>26/04/2020</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590823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98"/>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p:cNvSpPr>
            <a:spLocks noGrp="1"/>
          </p:cNvSpPr>
          <p:nvPr>
            <p:ph type="dt" sz="half" idx="10"/>
          </p:nvPr>
        </p:nvSpPr>
        <p:spPr/>
        <p:txBody>
          <a:bodyPr/>
          <a:lstStyle/>
          <a:p>
            <a:fld id="{2E700DB3-DBF0-4086-B675-117E7A9610B8}" type="datetimeFigureOut">
              <a:rPr lang="pt-BR" smtClean="0">
                <a:solidFill>
                  <a:prstClr val="black">
                    <a:tint val="75000"/>
                  </a:prstClr>
                </a:solidFill>
              </a:rPr>
              <a:pPr/>
              <a:t>26/04/2020</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488670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2E700DB3-DBF0-4086-B675-117E7A9610B8}" type="datetimeFigureOut">
              <a:rPr lang="pt-BR" smtClean="0">
                <a:solidFill>
                  <a:prstClr val="black">
                    <a:tint val="75000"/>
                  </a:prstClr>
                </a:solidFill>
              </a:rPr>
              <a:pPr/>
              <a:t>26/04/2020</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838475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7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7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2E700DB3-DBF0-4086-B675-117E7A9610B8}" type="datetimeFigureOut">
              <a:rPr lang="pt-BR" smtClean="0">
                <a:solidFill>
                  <a:prstClr val="black">
                    <a:tint val="75000"/>
                  </a:prstClr>
                </a:solidFill>
              </a:rPr>
              <a:pPr/>
              <a:t>26/04/2020</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2119D8CF-8DEC-4D9F-84EE-ADF04DFF33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489277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2"/>
          <p:cNvSpPr>
            <a:spLocks noGrp="1"/>
          </p:cNvSpPr>
          <p:nvPr>
            <p:ph type="dt" sz="half" idx="10"/>
          </p:nvPr>
        </p:nvSpPr>
        <p:spPr/>
        <p:txBody>
          <a:bodyPr/>
          <a:lstStyle/>
          <a:p>
            <a:fld id="{2E700DB3-DBF0-4086-B675-117E7A9610B8}" type="datetimeFigureOut">
              <a:rPr lang="pt-BR" smtClean="0">
                <a:solidFill>
                  <a:prstClr val="black">
                    <a:tint val="75000"/>
                  </a:prstClr>
                </a:solidFill>
              </a:rPr>
              <a:pPr/>
              <a:t>26/04/2020</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106157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E700DB3-DBF0-4086-B675-117E7A9610B8}" type="datetimeFigureOut">
              <a:rPr lang="pt-BR" smtClean="0">
                <a:solidFill>
                  <a:prstClr val="black">
                    <a:tint val="75000"/>
                  </a:prstClr>
                </a:solidFill>
              </a:rPr>
              <a:pPr/>
              <a:t>26/04/2020</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2119D8CF-8DEC-4D9F-84EE-ADF04DFF33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426150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2E700DB3-DBF0-4086-B675-117E7A9610B8}" type="datetimeFigureOut">
              <a:rPr lang="pt-BR" smtClean="0"/>
              <a:t>26/04/2020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2"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14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2E700DB3-DBF0-4086-B675-117E7A9610B8}" type="datetimeFigureOut">
              <a:rPr lang="pt-BR" smtClean="0">
                <a:solidFill>
                  <a:prstClr val="black">
                    <a:tint val="75000"/>
                  </a:prstClr>
                </a:solidFill>
              </a:rPr>
              <a:pPr/>
              <a:t>26/04/2020</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5448232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2E700DB3-DBF0-4086-B675-117E7A9610B8}" type="datetimeFigureOut">
              <a:rPr lang="pt-BR" smtClean="0">
                <a:solidFill>
                  <a:prstClr val="black">
                    <a:tint val="75000"/>
                  </a:prstClr>
                </a:solidFill>
              </a:rPr>
              <a:pPr/>
              <a:t>26/04/2020</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942888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2E700DB3-DBF0-4086-B675-117E7A9610B8}" type="datetimeFigureOut">
              <a:rPr lang="pt-BR" smtClean="0">
                <a:solidFill>
                  <a:prstClr val="black">
                    <a:tint val="75000"/>
                  </a:prstClr>
                </a:solidFill>
              </a:rPr>
              <a:pPr/>
              <a:t>26/04/2020</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1385813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736"/>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736"/>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2E700DB3-DBF0-4086-B675-117E7A9610B8}" type="datetimeFigureOut">
              <a:rPr lang="pt-BR" smtClean="0">
                <a:solidFill>
                  <a:prstClr val="black">
                    <a:tint val="75000"/>
                  </a:prstClr>
                </a:solidFill>
              </a:rPr>
              <a:pPr/>
              <a:t>26/04/2020</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718340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643"/>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E700DB3-DBF0-4086-B675-117E7A9610B8}" type="datetimeFigureOut">
              <a:rPr lang="pt-BR" smtClean="0"/>
              <a:t>26/04/2020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119D8CF-8DEC-4D9F-84EE-ADF04DFF3391}" type="slidenum">
              <a:rPr lang="pt-BR" smtClean="0"/>
              <a:t>‹nº›</a:t>
            </a:fld>
            <a:endParaRPr lang="pt-BR"/>
          </a:p>
        </p:txBody>
      </p:sp>
      <p:sp>
        <p:nvSpPr>
          <p:cNvPr id="2" name="Title 1"/>
          <p:cNvSpPr>
            <a:spLocks noGrp="1"/>
          </p:cNvSpPr>
          <p:nvPr>
            <p:ph type="ctrTitle"/>
          </p:nvPr>
        </p:nvSpPr>
        <p:spPr>
          <a:xfrm>
            <a:off x="817630" y="3132290"/>
            <a:ext cx="7175351" cy="1793167"/>
          </a:xfrm>
          <a:effectLst/>
        </p:spPr>
        <p:txBody>
          <a:bodyPr>
            <a:noAutofit/>
          </a:bodyPr>
          <a:lstStyle>
            <a:lvl1pPr marL="640080" indent="-457200" algn="l">
              <a:defRPr sz="5400"/>
            </a:lvl1pPr>
          </a:lstStyle>
          <a:p>
            <a:r>
              <a:rPr lang="pt-BR"/>
              <a:t>Clique para editar o título mestre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E700DB3-DBF0-4086-B675-117E7A9610B8}" type="datetimeFigureOut">
              <a:rPr lang="pt-BR" smtClean="0"/>
              <a:t>26/04/2020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119D8CF-8DEC-4D9F-84EE-ADF04DFF3391}" type="slidenum">
              <a:rPr lang="pt-BR" smtClean="0"/>
              <a:t>‹nº›</a:t>
            </a:fld>
            <a:endParaRPr lang="pt-BR"/>
          </a:p>
        </p:txBody>
      </p:sp>
      <p:sp>
        <p:nvSpPr>
          <p:cNvPr id="8" name="Title 7"/>
          <p:cNvSpPr>
            <a:spLocks noGrp="1"/>
          </p:cNvSpPr>
          <p:nvPr>
            <p:ph type="title"/>
          </p:nvPr>
        </p:nvSpPr>
        <p:spPr/>
        <p:txBody>
          <a:bodyPr/>
          <a:lstStyle/>
          <a:p>
            <a:r>
              <a:rPr lang="pt-BR"/>
              <a:t>Clique para editar o título mestre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7" y="2172648"/>
            <a:ext cx="5966666" cy="2423346"/>
          </a:xfrm>
          <a:effectLst/>
        </p:spPr>
        <p:txBody>
          <a:bodyPr anchor="b"/>
          <a:lstStyle>
            <a:lvl1pPr algn="r">
              <a:defRPr sz="4600" b="1" cap="none" baseline="0"/>
            </a:lvl1pPr>
          </a:lstStyle>
          <a:p>
            <a:r>
              <a:rPr lang="pt-BR"/>
              <a:t>Clique para editar o título mestre</a:t>
            </a:r>
            <a:endParaRPr lang="en-US" dirty="0"/>
          </a:p>
        </p:txBody>
      </p:sp>
      <p:sp>
        <p:nvSpPr>
          <p:cNvPr id="3" name="Text Placeholder 2"/>
          <p:cNvSpPr>
            <a:spLocks noGrp="1"/>
          </p:cNvSpPr>
          <p:nvPr>
            <p:ph type="body" idx="1"/>
          </p:nvPr>
        </p:nvSpPr>
        <p:spPr>
          <a:xfrm>
            <a:off x="2022439"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2E700DB3-DBF0-4086-B675-117E7A9610B8}" type="datetimeFigureOut">
              <a:rPr lang="pt-BR" smtClean="0"/>
              <a:t>26/04/2020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E700DB3-DBF0-4086-B675-117E7A9610B8}" type="datetimeFigureOut">
              <a:rPr lang="pt-BR" smtClean="0"/>
              <a:t>26/04/2020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119D8CF-8DEC-4D9F-84EE-ADF04DFF3391}" type="slidenum">
              <a:rPr lang="pt-BR" smtClean="0"/>
              <a:t>‹nº›</a:t>
            </a:fld>
            <a:endParaRPr lang="pt-BR"/>
          </a:p>
        </p:txBody>
      </p:sp>
      <p:sp>
        <p:nvSpPr>
          <p:cNvPr id="8" name="Title 7"/>
          <p:cNvSpPr>
            <a:spLocks noGrp="1"/>
          </p:cNvSpPr>
          <p:nvPr>
            <p:ph type="title"/>
          </p:nvPr>
        </p:nvSpPr>
        <p:spPr/>
        <p:txBody>
          <a:bodyPr/>
          <a:lstStyle/>
          <a:p>
            <a:r>
              <a:rPr lang="pt-BR"/>
              <a:t>Clique para editar o título mestre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pt-BR"/>
              <a:t>Clique para editar o texto mestre</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E700DB3-DBF0-4086-B675-117E7A9610B8}" type="datetimeFigureOut">
              <a:rPr lang="pt-BR" smtClean="0"/>
              <a:t>26/04/2020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2119D8CF-8DEC-4D9F-84EE-ADF04DFF3391}" type="slidenum">
              <a:rPr lang="pt-BR" smtClean="0"/>
              <a:t>‹nº›</a:t>
            </a:fld>
            <a:endParaRPr lang="pt-BR"/>
          </a:p>
        </p:txBody>
      </p:sp>
      <p:sp>
        <p:nvSpPr>
          <p:cNvPr id="10" name="Title 9"/>
          <p:cNvSpPr>
            <a:spLocks noGrp="1"/>
          </p:cNvSpPr>
          <p:nvPr>
            <p:ph type="title"/>
          </p:nvPr>
        </p:nvSpPr>
        <p:spPr/>
        <p:txBody>
          <a:bodyPr/>
          <a:lstStyle/>
          <a:p>
            <a:r>
              <a:rPr lang="pt-BR"/>
              <a:t>Clique para editar o título mestre</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E700DB3-DBF0-4086-B675-117E7A9610B8}" type="datetimeFigureOut">
              <a:rPr lang="pt-BR" smtClean="0"/>
              <a:t>26/04/2020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7006"/>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p:cNvSpPr>
            <a:spLocks noGrp="1"/>
          </p:cNvSpPr>
          <p:nvPr>
            <p:ph type="dt" sz="half" idx="10"/>
          </p:nvPr>
        </p:nvSpPr>
        <p:spPr/>
        <p:txBody>
          <a:bodyPr/>
          <a:lstStyle/>
          <a:p>
            <a:fld id="{2E700DB3-DBF0-4086-B675-117E7A9610B8}" type="datetimeFigureOut">
              <a:rPr lang="pt-BR" smtClean="0"/>
              <a:t>26/04/2020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00DB3-DBF0-4086-B675-117E7A9610B8}" type="datetimeFigureOut">
              <a:rPr lang="pt-BR" smtClean="0"/>
              <a:t>26/04/2020</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123" y="2209898"/>
            <a:ext cx="3636085" cy="1258493"/>
          </a:xfrm>
          <a:effectLst/>
        </p:spPr>
        <p:txBody>
          <a:bodyPr anchor="b">
            <a:noAutofit/>
          </a:bodyPr>
          <a:lstStyle>
            <a:lvl1pPr marL="228600" indent="-228600" algn="l">
              <a:defRPr sz="2800" b="1">
                <a:effectLst/>
              </a:defRPr>
            </a:lvl1pPr>
          </a:lstStyle>
          <a:p>
            <a:r>
              <a:rPr lang="pt-BR"/>
              <a:t>Clique para editar o título mestre</a:t>
            </a:r>
            <a:endParaRPr lang="en-US" dirty="0"/>
          </a:p>
        </p:txBody>
      </p:sp>
      <p:sp>
        <p:nvSpPr>
          <p:cNvPr id="3" name="Content Placeholder 2"/>
          <p:cNvSpPr>
            <a:spLocks noGrp="1"/>
          </p:cNvSpPr>
          <p:nvPr>
            <p:ph idx="1"/>
          </p:nvPr>
        </p:nvSpPr>
        <p:spPr>
          <a:xfrm>
            <a:off x="4593564"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075767"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2E700DB3-DBF0-4086-B675-117E7A9610B8}" type="datetimeFigureOut">
              <a:rPr lang="pt-BR" smtClean="0"/>
              <a:t>26/04/2020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2E700DB3-DBF0-4086-B675-117E7A9610B8}" type="datetimeFigureOut">
              <a:rPr lang="pt-BR" smtClean="0"/>
              <a:t>26/04/2020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119D8CF-8DEC-4D9F-84EE-ADF04DFF3391}" type="slidenum">
              <a:rPr lang="pt-BR" smtClean="0"/>
              <a:t>‹nº›</a:t>
            </a:fld>
            <a:endParaRPr lang="pt-B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pt-BR"/>
              <a:t>Clique para editar o título mestre</a:t>
            </a:r>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2E700DB3-DBF0-4086-B675-117E7A9610B8}" type="datetimeFigureOut">
              <a:rPr lang="pt-BR" smtClean="0"/>
              <a:t>26/04/2020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615"/>
            <a:ext cx="2057400" cy="5238339"/>
          </a:xfrm>
          <a:effectLst/>
        </p:spPr>
        <p:txBody>
          <a:bodyPr vert="eaVert"/>
          <a:lstStyle>
            <a:lvl1pPr algn="l">
              <a:defRPr/>
            </a:lvl1pPr>
          </a:lstStyle>
          <a:p>
            <a:r>
              <a:rPr lang="pt-BR"/>
              <a:t>Clique para editar o título mestre</a:t>
            </a:r>
            <a:endParaRPr lang="en-US"/>
          </a:p>
        </p:txBody>
      </p:sp>
      <p:sp>
        <p:nvSpPr>
          <p:cNvPr id="3" name="Vertical Text Placeholder 2"/>
          <p:cNvSpPr>
            <a:spLocks noGrp="1"/>
          </p:cNvSpPr>
          <p:nvPr>
            <p:ph type="body" orient="vert" idx="1"/>
          </p:nvPr>
        </p:nvSpPr>
        <p:spPr>
          <a:xfrm>
            <a:off x="3324162" y="731617"/>
            <a:ext cx="4829287" cy="4894729"/>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700DB3-DBF0-4086-B675-117E7A9610B8}" type="datetimeFigureOut">
              <a:rPr lang="pt-BR" smtClean="0"/>
              <a:t>26/04/2020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97"/>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2E700DB3-DBF0-4086-B675-117E7A9610B8}" type="datetimeFigureOut">
              <a:rPr lang="pt-BR" smtClean="0">
                <a:solidFill>
                  <a:prstClr val="black">
                    <a:tint val="75000"/>
                  </a:prstClr>
                </a:solidFill>
              </a:rPr>
              <a:pPr/>
              <a:t>26/04/2020</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6852128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2E700DB3-DBF0-4086-B675-117E7A9610B8}" type="datetimeFigureOut">
              <a:rPr lang="pt-BR" smtClean="0">
                <a:solidFill>
                  <a:prstClr val="black">
                    <a:tint val="75000"/>
                  </a:prstClr>
                </a:solidFill>
              </a:rPr>
              <a:pPr/>
              <a:t>26/04/2020</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2707735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72"/>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p:cNvSpPr>
            <a:spLocks noGrp="1"/>
          </p:cNvSpPr>
          <p:nvPr>
            <p:ph type="dt" sz="half" idx="10"/>
          </p:nvPr>
        </p:nvSpPr>
        <p:spPr/>
        <p:txBody>
          <a:bodyPr/>
          <a:lstStyle/>
          <a:p>
            <a:fld id="{2E700DB3-DBF0-4086-B675-117E7A9610B8}" type="datetimeFigureOut">
              <a:rPr lang="pt-BR" smtClean="0">
                <a:solidFill>
                  <a:prstClr val="black">
                    <a:tint val="75000"/>
                  </a:prstClr>
                </a:solidFill>
              </a:rPr>
              <a:pPr/>
              <a:t>26/04/2020</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6537886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2E700DB3-DBF0-4086-B675-117E7A9610B8}" type="datetimeFigureOut">
              <a:rPr lang="pt-BR" smtClean="0">
                <a:solidFill>
                  <a:prstClr val="black">
                    <a:tint val="75000"/>
                  </a:prstClr>
                </a:solidFill>
              </a:rPr>
              <a:pPr/>
              <a:t>26/04/2020</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544144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6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6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2E700DB3-DBF0-4086-B675-117E7A9610B8}" type="datetimeFigureOut">
              <a:rPr lang="pt-BR" smtClean="0">
                <a:solidFill>
                  <a:prstClr val="black">
                    <a:tint val="75000"/>
                  </a:prstClr>
                </a:solidFill>
              </a:rPr>
              <a:pPr/>
              <a:t>26/04/2020</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2119D8CF-8DEC-4D9F-84EE-ADF04DFF33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23200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2E700DB3-DBF0-4086-B675-117E7A9610B8}" type="datetimeFigureOut">
              <a:rPr lang="pt-BR" smtClean="0"/>
              <a:t>26/04/2020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2"/>
          <p:cNvSpPr>
            <a:spLocks noGrp="1"/>
          </p:cNvSpPr>
          <p:nvPr>
            <p:ph type="dt" sz="half" idx="10"/>
          </p:nvPr>
        </p:nvSpPr>
        <p:spPr/>
        <p:txBody>
          <a:bodyPr/>
          <a:lstStyle/>
          <a:p>
            <a:fld id="{2E700DB3-DBF0-4086-B675-117E7A9610B8}" type="datetimeFigureOut">
              <a:rPr lang="pt-BR" smtClean="0">
                <a:solidFill>
                  <a:prstClr val="black">
                    <a:tint val="75000"/>
                  </a:prstClr>
                </a:solidFill>
              </a:rPr>
              <a:pPr/>
              <a:t>26/04/2020</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2933956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E700DB3-DBF0-4086-B675-117E7A9610B8}" type="datetimeFigureOut">
              <a:rPr lang="pt-BR" smtClean="0">
                <a:solidFill>
                  <a:prstClr val="black">
                    <a:tint val="75000"/>
                  </a:prstClr>
                </a:solidFill>
              </a:rPr>
              <a:pPr/>
              <a:t>26/04/2020</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2119D8CF-8DEC-4D9F-84EE-ADF04DFF33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1324030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2"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12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2E700DB3-DBF0-4086-B675-117E7A9610B8}" type="datetimeFigureOut">
              <a:rPr lang="pt-BR" smtClean="0">
                <a:solidFill>
                  <a:prstClr val="black">
                    <a:tint val="75000"/>
                  </a:prstClr>
                </a:solidFill>
              </a:rPr>
              <a:pPr/>
              <a:t>26/04/2020</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0875728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2E700DB3-DBF0-4086-B675-117E7A9610B8}" type="datetimeFigureOut">
              <a:rPr lang="pt-BR" smtClean="0">
                <a:solidFill>
                  <a:prstClr val="black">
                    <a:tint val="75000"/>
                  </a:prstClr>
                </a:solidFill>
              </a:rPr>
              <a:pPr/>
              <a:t>26/04/2020</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3169203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2E700DB3-DBF0-4086-B675-117E7A9610B8}" type="datetimeFigureOut">
              <a:rPr lang="pt-BR" smtClean="0">
                <a:solidFill>
                  <a:prstClr val="black">
                    <a:tint val="75000"/>
                  </a:prstClr>
                </a:solidFill>
              </a:rPr>
              <a:pPr/>
              <a:t>26/04/2020</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8215831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710"/>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710"/>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2E700DB3-DBF0-4086-B675-117E7A9610B8}" type="datetimeFigureOut">
              <a:rPr lang="pt-BR" smtClean="0">
                <a:solidFill>
                  <a:prstClr val="black">
                    <a:tint val="75000"/>
                  </a:prstClr>
                </a:solidFill>
              </a:rPr>
              <a:pPr/>
              <a:t>26/04/2020</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2602436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pt-BR"/>
              <a:t>Clique para editar o título Mestre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pPr>
              <a:defRPr/>
            </a:pPr>
            <a:fld id="{0DE43566-1720-40AD-8828-AA39B11CCCDD}" type="datetimeFigureOut">
              <a:rPr lang="pt-BR" smtClean="0">
                <a:solidFill>
                  <a:prstClr val="black">
                    <a:tint val="75000"/>
                  </a:prstClr>
                </a:solidFill>
              </a:rPr>
              <a:pPr>
                <a:defRPr/>
              </a:pPr>
              <a:t>26/04/2020</a:t>
            </a:fld>
            <a:endParaRPr lang="pt-BR">
              <a:solidFill>
                <a:prstClr val="black">
                  <a:tint val="75000"/>
                </a:prstClr>
              </a:solidFill>
            </a:endParaRPr>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pPr>
              <a:defRPr/>
            </a:pPr>
            <a:endParaRPr lang="pt-BR">
              <a:solidFill>
                <a:prstClr val="black">
                  <a:tint val="75000"/>
                </a:prstClr>
              </a:solidFill>
            </a:endParaRPr>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pPr>
              <a:defRPr/>
            </a:pPr>
            <a:fld id="{1F5496E0-0FD3-4AAF-ACD7-56FF8C7028C2}" type="slidenum">
              <a:rPr lang="pt-BR" smtClean="0">
                <a:solidFill>
                  <a:prstClr val="black">
                    <a:tint val="75000"/>
                  </a:prstClr>
                </a:solidFill>
              </a:rPr>
              <a:pPr>
                <a:defRPr/>
              </a:pPr>
              <a:t>‹nº›</a:t>
            </a:fld>
            <a:endParaRPr lang="pt-BR">
              <a:solidFill>
                <a:prstClr val="black">
                  <a:tint val="75000"/>
                </a:prstClr>
              </a:solidFill>
            </a:endParaRPr>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0280150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a:defRPr/>
            </a:pPr>
            <a:fld id="{0DE43566-1720-40AD-8828-AA39B11CCCDD}" type="datetimeFigureOut">
              <a:rPr lang="pt-BR" smtClean="0">
                <a:solidFill>
                  <a:prstClr val="black">
                    <a:tint val="75000"/>
                  </a:prstClr>
                </a:solidFill>
              </a:rPr>
              <a:pPr>
                <a:defRPr/>
              </a:pPr>
              <a:t>26/04/2020</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pt-B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F5496E0-0FD3-4AAF-ACD7-56FF8C7028C2}" type="slidenum">
              <a:rPr lang="pt-BR" smtClean="0">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val="41059750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accent1"/>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pPr>
              <a:defRPr/>
            </a:pPr>
            <a:fld id="{0DE43566-1720-40AD-8828-AA39B11CCCDD}" type="datetimeFigureOut">
              <a:rPr lang="pt-BR" smtClean="0">
                <a:solidFill>
                  <a:prstClr val="black">
                    <a:tint val="75000"/>
                  </a:prstClr>
                </a:solidFill>
              </a:rPr>
              <a:pPr>
                <a:defRPr/>
              </a:pPr>
              <a:t>26/04/2020</a:t>
            </a:fld>
            <a:endParaRPr lang="pt-BR">
              <a:solidFill>
                <a:prstClr val="black">
                  <a:tint val="75000"/>
                </a:prstClr>
              </a:solidFill>
            </a:endParaRPr>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pPr>
              <a:defRPr/>
            </a:pPr>
            <a:endParaRPr lang="pt-BR">
              <a:solidFill>
                <a:prstClr val="black">
                  <a:tint val="75000"/>
                </a:prstClr>
              </a:solidFill>
            </a:endParaRPr>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pPr>
              <a:defRPr/>
            </a:pPr>
            <a:fld id="{1F5496E0-0FD3-4AAF-ACD7-56FF8C7028C2}" type="slidenum">
              <a:rPr lang="pt-BR" smtClean="0">
                <a:solidFill>
                  <a:prstClr val="black">
                    <a:tint val="75000"/>
                  </a:prstClr>
                </a:solidFill>
              </a:rPr>
              <a:pPr>
                <a:defRPr/>
              </a:pPr>
              <a:t>‹nº›</a:t>
            </a:fld>
            <a:endParaRPr lang="pt-BR">
              <a:solidFill>
                <a:prstClr val="black">
                  <a:tint val="75000"/>
                </a:prstClr>
              </a:solidFill>
            </a:endParaRPr>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1419428447"/>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pt-BR"/>
              <a:t>Clique para editar o título Mestre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pPr>
              <a:defRPr/>
            </a:pPr>
            <a:fld id="{0DE43566-1720-40AD-8828-AA39B11CCCDD}" type="datetimeFigureOut">
              <a:rPr lang="pt-BR" smtClean="0">
                <a:solidFill>
                  <a:prstClr val="black">
                    <a:tint val="75000"/>
                  </a:prstClr>
                </a:solidFill>
              </a:rPr>
              <a:pPr>
                <a:defRPr/>
              </a:pPr>
              <a:t>26/04/2020</a:t>
            </a:fld>
            <a:endParaRPr lang="pt-B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pt-B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1F5496E0-0FD3-4AAF-ACD7-56FF8C7028C2}" type="slidenum">
              <a:rPr lang="pt-BR" smtClean="0">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val="3010339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7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7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2E700DB3-DBF0-4086-B675-117E7A9610B8}" type="datetimeFigureOut">
              <a:rPr lang="pt-BR" smtClean="0"/>
              <a:t>26/04/2020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pPr>
              <a:defRPr/>
            </a:pPr>
            <a:fld id="{0DE43566-1720-40AD-8828-AA39B11CCCDD}" type="datetimeFigureOut">
              <a:rPr lang="pt-BR" smtClean="0">
                <a:solidFill>
                  <a:prstClr val="black">
                    <a:tint val="75000"/>
                  </a:prstClr>
                </a:solidFill>
              </a:rPr>
              <a:pPr>
                <a:defRPr/>
              </a:pPr>
              <a:t>26/04/2020</a:t>
            </a:fld>
            <a:endParaRPr lang="pt-B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pt-B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1F5496E0-0FD3-4AAF-ACD7-56FF8C7028C2}" type="slidenum">
              <a:rPr lang="pt-BR" smtClean="0">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val="30984180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pPr>
              <a:defRPr/>
            </a:pPr>
            <a:fld id="{0DE43566-1720-40AD-8828-AA39B11CCCDD}" type="datetimeFigureOut">
              <a:rPr lang="pt-BR" smtClean="0">
                <a:solidFill>
                  <a:prstClr val="black">
                    <a:tint val="75000"/>
                  </a:prstClr>
                </a:solidFill>
              </a:rPr>
              <a:pPr>
                <a:defRPr/>
              </a:pPr>
              <a:t>26/04/2020</a:t>
            </a:fld>
            <a:endParaRPr lang="pt-B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pt-B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1F5496E0-0FD3-4AAF-ACD7-56FF8C7028C2}" type="slidenum">
              <a:rPr lang="pt-BR" smtClean="0">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val="37499953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DE43566-1720-40AD-8828-AA39B11CCCDD}" type="datetimeFigureOut">
              <a:rPr lang="pt-BR" smtClean="0">
                <a:solidFill>
                  <a:prstClr val="black">
                    <a:tint val="75000"/>
                  </a:prstClr>
                </a:solidFill>
              </a:rPr>
              <a:pPr>
                <a:defRPr/>
              </a:pPr>
              <a:t>26/04/2020</a:t>
            </a:fld>
            <a:endParaRPr lang="pt-BR">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pt-BR">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1F5496E0-0FD3-4AAF-ACD7-56FF8C7028C2}" type="slidenum">
              <a:rPr lang="pt-BR" smtClean="0">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val="3879472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pt-BR"/>
              <a:t>Clique para editar o título Mestre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pPr>
              <a:defRPr/>
            </a:pPr>
            <a:fld id="{0DE43566-1720-40AD-8828-AA39B11CCCDD}" type="datetimeFigureOut">
              <a:rPr lang="pt-BR" smtClean="0">
                <a:solidFill>
                  <a:prstClr val="black">
                    <a:tint val="75000"/>
                  </a:prstClr>
                </a:solidFill>
              </a:rPr>
              <a:pPr>
                <a:defRPr/>
              </a:pPr>
              <a:t>26/04/2020</a:t>
            </a:fld>
            <a:endParaRPr lang="pt-BR">
              <a:solidFill>
                <a:prstClr val="black">
                  <a:tint val="75000"/>
                </a:prstClr>
              </a:solidFill>
            </a:endParaRP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pPr>
              <a:defRPr/>
            </a:pPr>
            <a:endParaRPr lang="pt-BR">
              <a:solidFill>
                <a:prstClr val="black">
                  <a:tint val="75000"/>
                </a:prstClr>
              </a:solidFill>
            </a:endParaRP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pPr>
              <a:defRPr/>
            </a:pPr>
            <a:fld id="{1F5496E0-0FD3-4AAF-ACD7-56FF8C7028C2}" type="slidenum">
              <a:rPr lang="pt-BR" smtClean="0">
                <a:solidFill>
                  <a:prstClr val="black">
                    <a:tint val="75000"/>
                  </a:prstClr>
                </a:solidFill>
              </a:rPr>
              <a:pPr>
                <a:defRPr/>
              </a:pPr>
              <a:t>‹nº›</a:t>
            </a:fld>
            <a:endParaRPr lang="pt-BR">
              <a:solidFill>
                <a:prstClr val="black">
                  <a:tint val="75000"/>
                </a:prstClr>
              </a:solidFill>
            </a:endParaRPr>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642803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t-BR"/>
              <a:t>Clique no ícone para adicionar uma imagem</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pPr>
              <a:defRPr/>
            </a:pPr>
            <a:fld id="{0DE43566-1720-40AD-8828-AA39B11CCCDD}" type="datetimeFigureOut">
              <a:rPr lang="pt-BR" smtClean="0">
                <a:solidFill>
                  <a:prstClr val="black">
                    <a:tint val="75000"/>
                  </a:prstClr>
                </a:solidFill>
              </a:rPr>
              <a:pPr>
                <a:defRPr/>
              </a:pPr>
              <a:t>26/04/2020</a:t>
            </a:fld>
            <a:endParaRPr lang="pt-BR">
              <a:solidFill>
                <a:prstClr val="black">
                  <a:tint val="75000"/>
                </a:prstClr>
              </a:solidFill>
            </a:endParaRP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pPr>
              <a:defRPr/>
            </a:pPr>
            <a:endParaRPr lang="pt-BR">
              <a:solidFill>
                <a:prstClr val="black">
                  <a:tint val="75000"/>
                </a:prstClr>
              </a:solidFill>
            </a:endParaRP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pPr>
              <a:defRPr/>
            </a:pPr>
            <a:fld id="{1F5496E0-0FD3-4AAF-ACD7-56FF8C7028C2}" type="slidenum">
              <a:rPr lang="pt-BR" smtClean="0">
                <a:solidFill>
                  <a:prstClr val="black">
                    <a:tint val="75000"/>
                  </a:prstClr>
                </a:solidFill>
              </a:rPr>
              <a:pPr>
                <a:defRPr/>
              </a:pPr>
              <a:t>‹nº›</a:t>
            </a:fld>
            <a:endParaRPr lang="pt-BR">
              <a:solidFill>
                <a:prstClr val="black">
                  <a:tint val="75000"/>
                </a:prstClr>
              </a:solidFill>
            </a:endParaRPr>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85315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a:defRPr/>
            </a:pPr>
            <a:fld id="{0DE43566-1720-40AD-8828-AA39B11CCCDD}" type="datetimeFigureOut">
              <a:rPr lang="pt-BR" smtClean="0">
                <a:solidFill>
                  <a:prstClr val="black">
                    <a:tint val="75000"/>
                  </a:prstClr>
                </a:solidFill>
              </a:rPr>
              <a:pPr>
                <a:defRPr/>
              </a:pPr>
              <a:t>26/04/2020</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pt-B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F5496E0-0FD3-4AAF-ACD7-56FF8C7028C2}" type="slidenum">
              <a:rPr lang="pt-BR" smtClean="0">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val="4299889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a:defRPr/>
            </a:pPr>
            <a:fld id="{0DE43566-1720-40AD-8828-AA39B11CCCDD}" type="datetimeFigureOut">
              <a:rPr lang="pt-BR" smtClean="0">
                <a:solidFill>
                  <a:prstClr val="black">
                    <a:tint val="75000"/>
                  </a:prstClr>
                </a:solidFill>
              </a:rPr>
              <a:pPr>
                <a:defRPr/>
              </a:pPr>
              <a:t>26/04/2020</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pt-B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F5496E0-0FD3-4AAF-ACD7-56FF8C7028C2}" type="slidenum">
              <a:rPr lang="pt-BR" smtClean="0">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val="34985227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457200" y="274710"/>
            <a:ext cx="8229600" cy="5851525"/>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3" name="Rectangle 4"/>
          <p:cNvSpPr>
            <a:spLocks noGrp="1" noChangeArrowheads="1"/>
          </p:cNvSpPr>
          <p:nvPr>
            <p:ph type="dt" sz="half" idx="10"/>
          </p:nvPr>
        </p:nvSpPr>
        <p:spPr/>
        <p:txBody>
          <a:bodyPr/>
          <a:lstStyle>
            <a:lvl1pPr>
              <a:defRPr/>
            </a:lvl1pPr>
          </a:lstStyle>
          <a:p>
            <a:pPr>
              <a:defRPr/>
            </a:pPr>
            <a:endParaRPr lang="pt-BR">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pPr>
              <a:defRPr/>
            </a:pPr>
            <a:fld id="{C069A48D-234F-4406-A929-17DE99B41B4B}"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val="608415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2"/>
          <p:cNvSpPr>
            <a:spLocks noGrp="1"/>
          </p:cNvSpPr>
          <p:nvPr>
            <p:ph type="dt" sz="half" idx="10"/>
          </p:nvPr>
        </p:nvSpPr>
        <p:spPr/>
        <p:txBody>
          <a:bodyPr/>
          <a:lstStyle/>
          <a:p>
            <a:fld id="{2E700DB3-DBF0-4086-B675-117E7A9610B8}" type="datetimeFigureOut">
              <a:rPr lang="pt-BR" smtClean="0"/>
              <a:t>26/04/2020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E700DB3-DBF0-4086-B675-117E7A9610B8}" type="datetimeFigureOut">
              <a:rPr lang="pt-BR" smtClean="0"/>
              <a:t>26/04/2020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2"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1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2E700DB3-DBF0-4086-B675-117E7A9610B8}" type="datetimeFigureOut">
              <a:rPr lang="pt-BR" smtClean="0"/>
              <a:t>26/04/2020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2E700DB3-DBF0-4086-B675-117E7A9610B8}" type="datetimeFigureOut">
              <a:rPr lang="pt-BR" smtClean="0"/>
              <a:t>26/04/2020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estilo do título mestre</a:t>
            </a:r>
          </a:p>
        </p:txBody>
      </p:sp>
      <p:sp>
        <p:nvSpPr>
          <p:cNvPr id="3" name="Espaço Reservado para Texto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4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700DB3-DBF0-4086-B675-117E7A9610B8}" type="datetimeFigureOut">
              <a:rPr lang="pt-BR" smtClean="0"/>
              <a:t>26/04/2020</a:t>
            </a:fld>
            <a:endParaRPr lang="pt-BR"/>
          </a:p>
        </p:txBody>
      </p:sp>
      <p:sp>
        <p:nvSpPr>
          <p:cNvPr id="5" name="Espaço Reservado para Rodapé 4"/>
          <p:cNvSpPr>
            <a:spLocks noGrp="1"/>
          </p:cNvSpPr>
          <p:nvPr>
            <p:ph type="ftr" sz="quarter" idx="3"/>
          </p:nvPr>
        </p:nvSpPr>
        <p:spPr>
          <a:xfrm>
            <a:off x="3124200" y="63564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4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9D8CF-8DEC-4D9F-84EE-ADF04DFF3391}" type="slidenum">
              <a:rPr lang="pt-BR" smtClean="0"/>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estilo do título mestre</a:t>
            </a:r>
          </a:p>
        </p:txBody>
      </p:sp>
      <p:sp>
        <p:nvSpPr>
          <p:cNvPr id="3" name="Espaço Reservado para Texto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44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700DB3-DBF0-4086-B675-117E7A9610B8}" type="datetimeFigureOut">
              <a:rPr lang="pt-BR" smtClean="0">
                <a:solidFill>
                  <a:prstClr val="black">
                    <a:tint val="75000"/>
                  </a:prstClr>
                </a:solidFill>
              </a:rPr>
              <a:pPr/>
              <a:t>26/04/2020</a:t>
            </a:fld>
            <a:endParaRPr lang="pt-BR">
              <a:solidFill>
                <a:prstClr val="black">
                  <a:tint val="75000"/>
                </a:prstClr>
              </a:solidFill>
            </a:endParaRPr>
          </a:p>
        </p:txBody>
      </p:sp>
      <p:sp>
        <p:nvSpPr>
          <p:cNvPr id="5" name="Espaço Reservado para Rodapé 4"/>
          <p:cNvSpPr>
            <a:spLocks noGrp="1"/>
          </p:cNvSpPr>
          <p:nvPr>
            <p:ph type="ftr" sz="quarter" idx="3"/>
          </p:nvPr>
        </p:nvSpPr>
        <p:spPr>
          <a:xfrm>
            <a:off x="3124200" y="635644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6553200" y="635644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9D8CF-8DEC-4D9F-84EE-ADF04DFF33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10969193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91" y="4372168"/>
            <a:ext cx="6512511" cy="1143000"/>
          </a:xfrm>
          <a:prstGeom prst="rect">
            <a:avLst/>
          </a:prstGeom>
          <a:effectLst/>
        </p:spPr>
        <p:txBody>
          <a:bodyPr vert="horz" lIns="91440" tIns="45720" rIns="91440" bIns="45720" rtlCol="0" anchor="t" anchorCtr="0">
            <a:noAutofit/>
          </a:bodyPr>
          <a:lstStyle/>
          <a:p>
            <a:r>
              <a:rPr lang="pt-BR"/>
              <a:t>Clique para editar o título mestre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172200" y="6172298"/>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E700DB3-DBF0-4086-B675-117E7A9610B8}" type="datetimeFigureOut">
              <a:rPr lang="pt-BR" smtClean="0"/>
              <a:t>26/04/2020</a:t>
            </a:fld>
            <a:endParaRPr lang="pt-BR"/>
          </a:p>
        </p:txBody>
      </p:sp>
      <p:sp>
        <p:nvSpPr>
          <p:cNvPr id="5" name="Footer Placeholder 4"/>
          <p:cNvSpPr>
            <a:spLocks noGrp="1"/>
          </p:cNvSpPr>
          <p:nvPr>
            <p:ph type="ftr" sz="quarter" idx="3"/>
          </p:nvPr>
        </p:nvSpPr>
        <p:spPr>
          <a:xfrm>
            <a:off x="457248" y="6172298"/>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pt-BR"/>
          </a:p>
        </p:txBody>
      </p:sp>
      <p:sp>
        <p:nvSpPr>
          <p:cNvPr id="6" name="Slide Number Placeholder 5"/>
          <p:cNvSpPr>
            <a:spLocks noGrp="1"/>
          </p:cNvSpPr>
          <p:nvPr>
            <p:ph type="sldNum" sz="quarter" idx="4"/>
          </p:nvPr>
        </p:nvSpPr>
        <p:spPr>
          <a:xfrm>
            <a:off x="3810000" y="6172298"/>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2119D8CF-8DEC-4D9F-84EE-ADF04DFF3391}" type="slidenum">
              <a:rPr lang="pt-BR" smtClean="0"/>
              <a:t>‹nº›</a:t>
            </a:fld>
            <a:endParaRPr lang="pt-BR"/>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estilo do título mestre</a:t>
            </a:r>
          </a:p>
        </p:txBody>
      </p:sp>
      <p:sp>
        <p:nvSpPr>
          <p:cNvPr id="3" name="Espaço Reservado para Texto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42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700DB3-DBF0-4086-B675-117E7A9610B8}" type="datetimeFigureOut">
              <a:rPr lang="pt-BR" smtClean="0">
                <a:solidFill>
                  <a:prstClr val="black">
                    <a:tint val="75000"/>
                  </a:prstClr>
                </a:solidFill>
              </a:rPr>
              <a:pPr/>
              <a:t>26/04/2020</a:t>
            </a:fld>
            <a:endParaRPr lang="pt-BR">
              <a:solidFill>
                <a:prstClr val="black">
                  <a:tint val="75000"/>
                </a:prstClr>
              </a:solidFill>
            </a:endParaRPr>
          </a:p>
        </p:txBody>
      </p:sp>
      <p:sp>
        <p:nvSpPr>
          <p:cNvPr id="5" name="Espaço Reservado para Rodapé 4"/>
          <p:cNvSpPr>
            <a:spLocks noGrp="1"/>
          </p:cNvSpPr>
          <p:nvPr>
            <p:ph type="ftr" sz="quarter" idx="3"/>
          </p:nvPr>
        </p:nvSpPr>
        <p:spPr>
          <a:xfrm>
            <a:off x="3124200" y="635642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6553200" y="635642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9D8CF-8DEC-4D9F-84EE-ADF04DFF33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502611282"/>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2E700DB3-DBF0-4086-B675-117E7A9610B8}" type="datetimeFigureOut">
              <a:rPr lang="pt-BR" smtClean="0"/>
              <a:t>26/04/2020</a:t>
            </a:fld>
            <a:endParaRPr lang="pt-BR"/>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pt-BR"/>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2119D8CF-8DEC-4D9F-84EE-ADF04DFF3391}" type="slidenum">
              <a:rPr lang="pt-BR" smtClean="0"/>
              <a:t>‹nº›</a:t>
            </a:fld>
            <a:endParaRPr lang="pt-BR"/>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14929691"/>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5FEBB1F-508E-4ACE-A53B-525FFA077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4643" y="744469"/>
            <a:ext cx="8005589" cy="5349671"/>
            <a:chOff x="752858" y="744469"/>
            <a:chExt cx="10674117" cy="5349671"/>
          </a:xfrm>
        </p:grpSpPr>
        <p:sp>
          <p:nvSpPr>
            <p:cNvPr id="40" name="Freeform 6">
              <a:extLst>
                <a:ext uri="{FF2B5EF4-FFF2-40B4-BE49-F238E27FC236}">
                  <a16:creationId xmlns:a16="http://schemas.microsoft.com/office/drawing/2014/main" id="{B687ADC4-1812-437A-97AA-230888706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41" name="Freeform 6">
              <a:extLst>
                <a:ext uri="{FF2B5EF4-FFF2-40B4-BE49-F238E27FC236}">
                  <a16:creationId xmlns:a16="http://schemas.microsoft.com/office/drawing/2014/main" id="{6170E629-727E-4A2F-8228-0A71B67BD1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2" name="Rectangle 11">
            <a:extLst>
              <a:ext uri="{FF2B5EF4-FFF2-40B4-BE49-F238E27FC236}">
                <a16:creationId xmlns:a16="http://schemas.microsoft.com/office/drawing/2014/main" id="{EC2B4A13-0632-456F-A66A-2D0CDB9D3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568A552-34C4-41D2-A36B-9E86EC569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078417" y="-370056"/>
            <a:ext cx="1756584" cy="3306366"/>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accent1"/>
          </a:solidFill>
          <a:ln w="0">
            <a:noFill/>
            <a:prstDash val="solid"/>
            <a:round/>
            <a:headEnd/>
            <a:tailEnd/>
          </a:ln>
        </p:spPr>
        <p:txBody>
          <a:bodyPr wrap="square">
            <a:noAutofit/>
          </a:bodyPr>
          <a:lstStyle/>
          <a:p>
            <a:endParaRPr lang="en-US" dirty="0"/>
          </a:p>
        </p:txBody>
      </p:sp>
      <p:sp>
        <p:nvSpPr>
          <p:cNvPr id="42" name="Freeform: Shape 15">
            <a:extLst>
              <a:ext uri="{FF2B5EF4-FFF2-40B4-BE49-F238E27FC236}">
                <a16:creationId xmlns:a16="http://schemas.microsoft.com/office/drawing/2014/main" id="{B8BE655E-142C-41C9-895E-54D55EDDA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6285591" y="2733391"/>
            <a:ext cx="1755930" cy="3306366"/>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accent1"/>
          </a:solidFill>
          <a:ln w="0">
            <a:noFill/>
            <a:prstDash val="solid"/>
            <a:round/>
            <a:headEnd/>
            <a:tailEnd/>
          </a:ln>
        </p:spPr>
      </p:sp>
      <p:sp>
        <p:nvSpPr>
          <p:cNvPr id="3" name="Retângulo 2">
            <a:extLst>
              <a:ext uri="{FF2B5EF4-FFF2-40B4-BE49-F238E27FC236}">
                <a16:creationId xmlns:a16="http://schemas.microsoft.com/office/drawing/2014/main" id="{5B4043A1-3A61-44FF-939D-BF3F89E260BF}"/>
              </a:ext>
            </a:extLst>
          </p:cNvPr>
          <p:cNvSpPr/>
          <p:nvPr/>
        </p:nvSpPr>
        <p:spPr>
          <a:xfrm>
            <a:off x="813004" y="1086142"/>
            <a:ext cx="7477433" cy="346538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89000"/>
              </a:lnSpc>
              <a:spcBef>
                <a:spcPct val="0"/>
              </a:spcBef>
              <a:spcAft>
                <a:spcPts val="600"/>
              </a:spcAft>
            </a:pPr>
            <a:r>
              <a:rPr lang="en-US" sz="7200" b="1" i="1" cap="all" dirty="0" err="1">
                <a:solidFill>
                  <a:schemeClr val="bg2"/>
                </a:solidFill>
                <a:latin typeface="+mj-lt"/>
                <a:ea typeface="+mj-ea"/>
                <a:cs typeface="+mj-cs"/>
              </a:rPr>
              <a:t>Onde</a:t>
            </a:r>
            <a:r>
              <a:rPr lang="en-US" sz="7200" b="1" i="1" cap="all" dirty="0">
                <a:solidFill>
                  <a:schemeClr val="bg2"/>
                </a:solidFill>
                <a:latin typeface="+mj-lt"/>
                <a:ea typeface="+mj-ea"/>
                <a:cs typeface="+mj-cs"/>
              </a:rPr>
              <a:t> </a:t>
            </a:r>
          </a:p>
          <a:p>
            <a:pPr algn="ctr">
              <a:lnSpc>
                <a:spcPct val="89000"/>
              </a:lnSpc>
              <a:spcBef>
                <a:spcPct val="0"/>
              </a:spcBef>
              <a:spcAft>
                <a:spcPts val="600"/>
              </a:spcAft>
            </a:pPr>
            <a:r>
              <a:rPr lang="en-US" sz="7200" b="1" i="1" cap="all" dirty="0" err="1">
                <a:solidFill>
                  <a:schemeClr val="bg2"/>
                </a:solidFill>
                <a:latin typeface="+mj-lt"/>
                <a:ea typeface="+mj-ea"/>
                <a:cs typeface="+mj-cs"/>
              </a:rPr>
              <a:t>estamos</a:t>
            </a:r>
            <a:r>
              <a:rPr lang="en-US" sz="7200" b="1" i="1" cap="all" dirty="0">
                <a:solidFill>
                  <a:schemeClr val="bg2"/>
                </a:solidFill>
                <a:latin typeface="+mj-lt"/>
                <a:ea typeface="+mj-ea"/>
                <a:cs typeface="+mj-cs"/>
              </a:rPr>
              <a:t> ?</a:t>
            </a:r>
          </a:p>
        </p:txBody>
      </p:sp>
      <p:sp>
        <p:nvSpPr>
          <p:cNvPr id="18" name="Rectangle 17">
            <a:extLst>
              <a:ext uri="{FF2B5EF4-FFF2-40B4-BE49-F238E27FC236}">
                <a16:creationId xmlns:a16="http://schemas.microsoft.com/office/drawing/2014/main" id="{198CC593-9FF4-46EF-81AE-2D26922F1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53386"/>
            <a:ext cx="9143999" cy="404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extLst>
      <p:ext uri="{BB962C8B-B14F-4D97-AF65-F5344CB8AC3E}">
        <p14:creationId xmlns:p14="http://schemas.microsoft.com/office/powerpoint/2010/main" val="123157940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3174A4E-1F7D-4380-AD29-7ADBDD617D55}"/>
              </a:ext>
            </a:extLst>
          </p:cNvPr>
          <p:cNvSpPr txBox="1"/>
          <p:nvPr/>
        </p:nvSpPr>
        <p:spPr>
          <a:xfrm>
            <a:off x="0" y="260648"/>
            <a:ext cx="9144000" cy="461665"/>
          </a:xfrm>
          <a:prstGeom prst="rect">
            <a:avLst/>
          </a:prstGeom>
          <a:noFill/>
        </p:spPr>
        <p:txBody>
          <a:bodyPr wrap="square" rtlCol="0">
            <a:spAutoFit/>
          </a:bodyPr>
          <a:lstStyle/>
          <a:p>
            <a:r>
              <a:rPr lang="pt-BR" sz="2000" b="1" dirty="0"/>
              <a:t>                                                </a:t>
            </a:r>
            <a:r>
              <a:rPr lang="pt-BR" sz="2400" b="1" i="1" dirty="0"/>
              <a:t>Sustentabilidade </a:t>
            </a:r>
            <a:r>
              <a:rPr lang="pt-BR" sz="2400" i="1" dirty="0"/>
              <a:t>– </a:t>
            </a:r>
          </a:p>
        </p:txBody>
      </p:sp>
      <p:sp>
        <p:nvSpPr>
          <p:cNvPr id="3" name="CaixaDeTexto 2">
            <a:extLst>
              <a:ext uri="{FF2B5EF4-FFF2-40B4-BE49-F238E27FC236}">
                <a16:creationId xmlns:a16="http://schemas.microsoft.com/office/drawing/2014/main" id="{637D9123-E6B0-49DA-BF34-096802D38B1E}"/>
              </a:ext>
            </a:extLst>
          </p:cNvPr>
          <p:cNvSpPr txBox="1"/>
          <p:nvPr/>
        </p:nvSpPr>
        <p:spPr>
          <a:xfrm>
            <a:off x="179510" y="719123"/>
            <a:ext cx="8612797" cy="400110"/>
          </a:xfrm>
          <a:prstGeom prst="rect">
            <a:avLst/>
          </a:prstGeom>
          <a:solidFill>
            <a:schemeClr val="accent3">
              <a:lumMod val="60000"/>
              <a:lumOff val="40000"/>
            </a:schemeClr>
          </a:solidFill>
        </p:spPr>
        <p:txBody>
          <a:bodyPr wrap="square" rtlCol="0">
            <a:spAutoFit/>
          </a:bodyPr>
          <a:lstStyle/>
          <a:p>
            <a:r>
              <a:rPr lang="pt-BR" sz="2000" b="1" dirty="0" err="1"/>
              <a:t>Etica</a:t>
            </a:r>
            <a:r>
              <a:rPr lang="pt-BR" sz="2000" dirty="0"/>
              <a:t> –Regra no Bem proceder-  esforço para viver os ensinamentos de Jesus</a:t>
            </a:r>
          </a:p>
        </p:txBody>
      </p:sp>
      <p:sp>
        <p:nvSpPr>
          <p:cNvPr id="4" name="CaixaDeTexto 3">
            <a:extLst>
              <a:ext uri="{FF2B5EF4-FFF2-40B4-BE49-F238E27FC236}">
                <a16:creationId xmlns:a16="http://schemas.microsoft.com/office/drawing/2014/main" id="{0ADCD7BB-B826-49F9-AB76-DED06D53279F}"/>
              </a:ext>
            </a:extLst>
          </p:cNvPr>
          <p:cNvSpPr txBox="1"/>
          <p:nvPr/>
        </p:nvSpPr>
        <p:spPr>
          <a:xfrm>
            <a:off x="91172" y="1264786"/>
            <a:ext cx="8701135" cy="716488"/>
          </a:xfrm>
          <a:prstGeom prst="rect">
            <a:avLst/>
          </a:prstGeom>
          <a:solidFill>
            <a:schemeClr val="accent5">
              <a:lumMod val="60000"/>
              <a:lumOff val="40000"/>
            </a:schemeClr>
          </a:solidFill>
        </p:spPr>
        <p:txBody>
          <a:bodyPr wrap="square" rtlCol="0">
            <a:spAutoFit/>
          </a:bodyPr>
          <a:lstStyle/>
          <a:p>
            <a:r>
              <a:rPr lang="pt-BR" sz="2000" b="1" dirty="0" err="1"/>
              <a:t>Sociopoliticocultura</a:t>
            </a:r>
            <a:r>
              <a:rPr lang="pt-BR" sz="2000" dirty="0" err="1"/>
              <a:t>l</a:t>
            </a:r>
            <a:r>
              <a:rPr lang="pt-BR" sz="2000" dirty="0"/>
              <a:t>- requer planejamento, um compartilhamento de visão, formação de equipes e preparação de lideranças</a:t>
            </a:r>
          </a:p>
        </p:txBody>
      </p:sp>
      <p:sp>
        <p:nvSpPr>
          <p:cNvPr id="5" name="CaixaDeTexto 4">
            <a:extLst>
              <a:ext uri="{FF2B5EF4-FFF2-40B4-BE49-F238E27FC236}">
                <a16:creationId xmlns:a16="http://schemas.microsoft.com/office/drawing/2014/main" id="{FB19DB73-BA66-446C-98B2-8F57168DB809}"/>
              </a:ext>
            </a:extLst>
          </p:cNvPr>
          <p:cNvSpPr txBox="1"/>
          <p:nvPr/>
        </p:nvSpPr>
        <p:spPr>
          <a:xfrm>
            <a:off x="0" y="5851402"/>
            <a:ext cx="8672463" cy="1006598"/>
          </a:xfrm>
          <a:prstGeom prst="rect">
            <a:avLst/>
          </a:prstGeom>
          <a:solidFill>
            <a:schemeClr val="accent2">
              <a:lumMod val="60000"/>
              <a:lumOff val="40000"/>
            </a:schemeClr>
          </a:solidFill>
        </p:spPr>
        <p:txBody>
          <a:bodyPr wrap="square" rtlCol="0">
            <a:spAutoFit/>
          </a:bodyPr>
          <a:lstStyle/>
          <a:p>
            <a:r>
              <a:rPr lang="pt-BR" sz="2000" b="1" dirty="0"/>
              <a:t>Ambiental</a:t>
            </a:r>
            <a:r>
              <a:rPr lang="pt-BR" sz="2000" dirty="0"/>
              <a:t> – preparação do ambiente que vai nos acolher em breve, com a adoção de medidas que facilitem o consumo consciente  e vigilância no teor de nossas conversas</a:t>
            </a:r>
            <a:r>
              <a:rPr lang="pt-BR" dirty="0"/>
              <a:t>.</a:t>
            </a:r>
          </a:p>
        </p:txBody>
      </p:sp>
      <p:sp>
        <p:nvSpPr>
          <p:cNvPr id="6" name="CaixaDeTexto 5">
            <a:extLst>
              <a:ext uri="{FF2B5EF4-FFF2-40B4-BE49-F238E27FC236}">
                <a16:creationId xmlns:a16="http://schemas.microsoft.com/office/drawing/2014/main" id="{5B6ECFEA-E2D2-41E8-AE84-D81F128421A8}"/>
              </a:ext>
            </a:extLst>
          </p:cNvPr>
          <p:cNvSpPr txBox="1"/>
          <p:nvPr/>
        </p:nvSpPr>
        <p:spPr>
          <a:xfrm>
            <a:off x="0" y="4545580"/>
            <a:ext cx="8612796" cy="1200329"/>
          </a:xfrm>
          <a:prstGeom prst="rect">
            <a:avLst/>
          </a:prstGeom>
          <a:solidFill>
            <a:schemeClr val="accent4">
              <a:lumMod val="60000"/>
              <a:lumOff val="40000"/>
            </a:schemeClr>
          </a:solidFill>
        </p:spPr>
        <p:txBody>
          <a:bodyPr wrap="square" rtlCol="0">
            <a:spAutoFit/>
          </a:bodyPr>
          <a:lstStyle/>
          <a:p>
            <a:r>
              <a:rPr lang="pt-BR" b="1" dirty="0"/>
              <a:t>Econômica </a:t>
            </a:r>
            <a:r>
              <a:rPr lang="pt-BR" dirty="0"/>
              <a:t>–planejamento de eventos, formas de adquirir recursos para a casa e o movimento espírita, potencializando as formas de divulgação amparados nos valores éticos do Espiritismo</a:t>
            </a:r>
          </a:p>
          <a:p>
            <a:endParaRPr lang="pt-BR" dirty="0"/>
          </a:p>
        </p:txBody>
      </p:sp>
      <p:sp>
        <p:nvSpPr>
          <p:cNvPr id="9" name="Retângulo 8">
            <a:extLst>
              <a:ext uri="{FF2B5EF4-FFF2-40B4-BE49-F238E27FC236}">
                <a16:creationId xmlns:a16="http://schemas.microsoft.com/office/drawing/2014/main" id="{337C393B-8CEA-4A97-82B0-5F3163960491}"/>
              </a:ext>
            </a:extLst>
          </p:cNvPr>
          <p:cNvSpPr/>
          <p:nvPr/>
        </p:nvSpPr>
        <p:spPr>
          <a:xfrm rot="10800000" flipV="1">
            <a:off x="0" y="3240236"/>
            <a:ext cx="8640960" cy="1200329"/>
          </a:xfrm>
          <a:prstGeom prst="rect">
            <a:avLst/>
          </a:prstGeom>
          <a:solidFill>
            <a:schemeClr val="accent6">
              <a:lumMod val="60000"/>
              <a:lumOff val="40000"/>
            </a:schemeClr>
          </a:solidFill>
        </p:spPr>
        <p:txBody>
          <a:bodyPr wrap="square">
            <a:spAutoFit/>
          </a:bodyPr>
          <a:lstStyle/>
          <a:p>
            <a:r>
              <a:rPr lang="pt-BR" b="1" dirty="0"/>
              <a:t>Espiritual </a:t>
            </a:r>
            <a:r>
              <a:rPr lang="pt-BR" dirty="0"/>
              <a:t>-  conjunto de ações que buscam o estabelecimento de uma conduta pessoal e grupal de conformidade com as orientações da equipe espiritual do movimento e da casa espírita , adotando como comportamentos diários a prece, a meditação. a reflexão,  o exercício salutar da mediunidade e o trabalho no bem evitando perturbações espirituais</a:t>
            </a:r>
          </a:p>
        </p:txBody>
      </p:sp>
      <p:sp>
        <p:nvSpPr>
          <p:cNvPr id="10" name="Retângulo 9">
            <a:extLst>
              <a:ext uri="{FF2B5EF4-FFF2-40B4-BE49-F238E27FC236}">
                <a16:creationId xmlns:a16="http://schemas.microsoft.com/office/drawing/2014/main" id="{24AF4B83-93D7-4031-A15B-2F49167C39D7}"/>
              </a:ext>
            </a:extLst>
          </p:cNvPr>
          <p:cNvSpPr/>
          <p:nvPr/>
        </p:nvSpPr>
        <p:spPr>
          <a:xfrm>
            <a:off x="31501" y="2020404"/>
            <a:ext cx="8640962" cy="1221980"/>
          </a:xfrm>
          <a:prstGeom prst="rect">
            <a:avLst/>
          </a:prstGeom>
          <a:solidFill>
            <a:schemeClr val="accent3">
              <a:lumMod val="50000"/>
            </a:schemeClr>
          </a:solidFill>
        </p:spPr>
        <p:txBody>
          <a:bodyPr wrap="square">
            <a:spAutoFit/>
          </a:bodyPr>
          <a:lstStyle/>
          <a:p>
            <a:r>
              <a:rPr lang="pt-BR" b="1" dirty="0"/>
              <a:t>Doutrinária</a:t>
            </a:r>
            <a:r>
              <a:rPr lang="pt-BR" dirty="0"/>
              <a:t>-</a:t>
            </a:r>
            <a:r>
              <a:rPr lang="pt-BR" dirty="0">
                <a:solidFill>
                  <a:schemeClr val="bg2"/>
                </a:solidFill>
              </a:rPr>
              <a:t>Compromisso em manter a Doutrina Espírita tal qual nos deixou Kardec com os ensinos dos espíritos . O Espiritismo </a:t>
            </a:r>
            <a:r>
              <a:rPr lang="pt-BR" dirty="0" err="1">
                <a:solidFill>
                  <a:schemeClr val="bg2"/>
                </a:solidFill>
              </a:rPr>
              <a:t>é”a</a:t>
            </a:r>
            <a:r>
              <a:rPr lang="pt-BR" dirty="0">
                <a:solidFill>
                  <a:schemeClr val="bg2"/>
                </a:solidFill>
              </a:rPr>
              <a:t> ciência nova que vem revelar aos homens por meio de provas irrecusáveis a existência e a natureza do mundo espiritual e as suas relações com o mundo corpóreo.”</a:t>
            </a:r>
          </a:p>
        </p:txBody>
      </p:sp>
    </p:spTree>
    <p:extLst>
      <p:ext uri="{BB962C8B-B14F-4D97-AF65-F5344CB8AC3E}">
        <p14:creationId xmlns:p14="http://schemas.microsoft.com/office/powerpoint/2010/main" val="817469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356626" y="320668"/>
            <a:ext cx="8081249" cy="507831"/>
          </a:xfrm>
          <a:prstGeom prst="rect">
            <a:avLst/>
          </a:prstGeom>
          <a:solidFill>
            <a:schemeClr val="accent6">
              <a:lumMod val="40000"/>
              <a:lumOff val="60000"/>
            </a:schemeClr>
          </a:solidFill>
        </p:spPr>
        <p:txBody>
          <a:bodyPr wrap="square" rtlCol="0">
            <a:spAutoFit/>
          </a:bodyPr>
          <a:lstStyle/>
          <a:p>
            <a:r>
              <a:rPr lang="pt-BR" sz="2700" b="1" dirty="0">
                <a:solidFill>
                  <a:schemeClr val="accent1">
                    <a:lumMod val="50000"/>
                  </a:schemeClr>
                </a:solidFill>
              </a:rPr>
              <a:t>Como é desenvolvido o processo de unificação?</a:t>
            </a:r>
          </a:p>
        </p:txBody>
      </p:sp>
      <p:pic>
        <p:nvPicPr>
          <p:cNvPr id="2" name="Imagem 1"/>
          <p:cNvPicPr>
            <a:picLocks noChangeAspect="1"/>
          </p:cNvPicPr>
          <p:nvPr/>
        </p:nvPicPr>
        <p:blipFill>
          <a:blip r:embed="rId2"/>
          <a:stretch>
            <a:fillRect/>
          </a:stretch>
        </p:blipFill>
        <p:spPr>
          <a:xfrm>
            <a:off x="7780650" y="5355346"/>
            <a:ext cx="1314450" cy="1181986"/>
          </a:xfrm>
          <a:prstGeom prst="rect">
            <a:avLst/>
          </a:prstGeom>
        </p:spPr>
      </p:pic>
      <p:sp>
        <p:nvSpPr>
          <p:cNvPr id="3" name="Retângulo 2"/>
          <p:cNvSpPr/>
          <p:nvPr/>
        </p:nvSpPr>
        <p:spPr>
          <a:xfrm rot="10800000" flipV="1">
            <a:off x="667212" y="6098688"/>
            <a:ext cx="8081249" cy="830997"/>
          </a:xfrm>
          <a:prstGeom prst="rect">
            <a:avLst/>
          </a:prstGeom>
        </p:spPr>
        <p:txBody>
          <a:bodyPr wrap="square">
            <a:spAutoFit/>
          </a:bodyPr>
          <a:lstStyle/>
          <a:p>
            <a:r>
              <a:rPr lang="pt-BR" sz="2400" b="1" dirty="0">
                <a:solidFill>
                  <a:srgbClr val="C00000"/>
                </a:solidFill>
              </a:rPr>
              <a:t>coordenação de esforços e auxílio recíproco.</a:t>
            </a:r>
            <a:br>
              <a:rPr lang="pt-BR" sz="2400" b="1" dirty="0">
                <a:solidFill>
                  <a:srgbClr val="C00000"/>
                </a:solidFill>
              </a:rPr>
            </a:br>
            <a:endParaRPr lang="pt-BR" sz="2400" b="1" dirty="0">
              <a:solidFill>
                <a:schemeClr val="accent1">
                  <a:lumMod val="50000"/>
                </a:schemeClr>
              </a:solidFill>
            </a:endParaRPr>
          </a:p>
        </p:txBody>
      </p:sp>
      <p:pic>
        <p:nvPicPr>
          <p:cNvPr id="4" name="Imagem 3">
            <a:extLst>
              <a:ext uri="{FF2B5EF4-FFF2-40B4-BE49-F238E27FC236}">
                <a16:creationId xmlns:a16="http://schemas.microsoft.com/office/drawing/2014/main" id="{708613CF-635A-474D-9ECF-95414B69EC37}"/>
              </a:ext>
            </a:extLst>
          </p:cNvPr>
          <p:cNvPicPr>
            <a:picLocks noChangeAspect="1"/>
          </p:cNvPicPr>
          <p:nvPr/>
        </p:nvPicPr>
        <p:blipFill>
          <a:blip r:embed="rId3"/>
          <a:stretch>
            <a:fillRect/>
          </a:stretch>
        </p:blipFill>
        <p:spPr>
          <a:xfrm>
            <a:off x="323528" y="1334097"/>
            <a:ext cx="5437180" cy="4638194"/>
          </a:xfrm>
          <a:prstGeom prst="rect">
            <a:avLst/>
          </a:prstGeom>
        </p:spPr>
      </p:pic>
      <p:sp>
        <p:nvSpPr>
          <p:cNvPr id="5" name="CaixaDeTexto 4">
            <a:extLst>
              <a:ext uri="{FF2B5EF4-FFF2-40B4-BE49-F238E27FC236}">
                <a16:creationId xmlns:a16="http://schemas.microsoft.com/office/drawing/2014/main" id="{8585040E-B20E-4D03-9929-52C2EFCC5583}"/>
              </a:ext>
            </a:extLst>
          </p:cNvPr>
          <p:cNvSpPr txBox="1"/>
          <p:nvPr/>
        </p:nvSpPr>
        <p:spPr>
          <a:xfrm flipH="1">
            <a:off x="7092280" y="2951233"/>
            <a:ext cx="1152128" cy="369332"/>
          </a:xfrm>
          <a:prstGeom prst="rect">
            <a:avLst/>
          </a:prstGeom>
          <a:noFill/>
        </p:spPr>
        <p:txBody>
          <a:bodyPr wrap="square" rtlCol="0">
            <a:spAutoFit/>
          </a:bodyPr>
          <a:lstStyle/>
          <a:p>
            <a:r>
              <a:rPr lang="pt-BR" dirty="0"/>
              <a:t>REUNIR</a:t>
            </a:r>
          </a:p>
        </p:txBody>
      </p:sp>
    </p:spTree>
    <p:extLst>
      <p:ext uri="{BB962C8B-B14F-4D97-AF65-F5344CB8AC3E}">
        <p14:creationId xmlns:p14="http://schemas.microsoft.com/office/powerpoint/2010/main" val="3512623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3000"/>
            <a:lum/>
          </a:blip>
          <a:srcRect/>
          <a:tile tx="0" ty="0" sx="100000" sy="100000" flip="none" algn="tl"/>
        </a:blipFill>
        <a:effectLst/>
      </p:bgPr>
    </p:bg>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379011" y="3625409"/>
            <a:ext cx="8441462" cy="3837333"/>
          </a:xfrm>
          <a:prstGeom prst="rect">
            <a:avLst/>
          </a:prstGeom>
          <a:noFill/>
          <a:ln w="76200" cmpd="tri">
            <a:noFill/>
            <a:miter lim="800000"/>
            <a:headEnd/>
            <a:tailEnd/>
          </a:ln>
        </p:spPr>
        <p:txBody>
          <a:bodyPr wrap="square">
            <a:spAutoFit/>
          </a:bodyPr>
          <a:lstStyle/>
          <a:p>
            <a:pPr algn="just">
              <a:lnSpc>
                <a:spcPct val="120000"/>
              </a:lnSpc>
              <a:spcBef>
                <a:spcPct val="50000"/>
              </a:spcBef>
            </a:pPr>
            <a:r>
              <a:rPr lang="pt-PT" sz="2800" b="1" dirty="0">
                <a:solidFill>
                  <a:prstClr val="black"/>
                </a:solidFill>
                <a:latin typeface="+mj-lt"/>
                <a:cs typeface="Arial" pitchFamily="34" charset="0"/>
              </a:rPr>
              <a:t>“</a:t>
            </a:r>
            <a:r>
              <a:rPr lang="pt-BR" sz="2800" b="1" dirty="0">
                <a:solidFill>
                  <a:prstClr val="black"/>
                </a:solidFill>
                <a:latin typeface="+mj-lt"/>
                <a:ea typeface="Verdana" pitchFamily="34" charset="0"/>
                <a:cs typeface="Arial" pitchFamily="34" charset="0"/>
              </a:rPr>
              <a:t>Esses grupos, </a:t>
            </a:r>
            <a:r>
              <a:rPr lang="pt-BR" sz="2800" b="1" u="sng" dirty="0">
                <a:solidFill>
                  <a:srgbClr val="0000CC"/>
                </a:solidFill>
                <a:latin typeface="+mj-lt"/>
                <a:ea typeface="Verdana" pitchFamily="34" charset="0"/>
                <a:cs typeface="Arial" pitchFamily="34" charset="0"/>
              </a:rPr>
              <a:t>correspondendo-se entre si, visitando-se, permutando observações, podem, desde já, formar o núcleo da grande família espírita,</a:t>
            </a:r>
            <a:r>
              <a:rPr lang="pt-BR" sz="2800" b="1" dirty="0">
                <a:solidFill>
                  <a:srgbClr val="0000CC"/>
                </a:solidFill>
                <a:latin typeface="+mj-lt"/>
                <a:ea typeface="Verdana" pitchFamily="34" charset="0"/>
                <a:cs typeface="Arial" pitchFamily="34" charset="0"/>
              </a:rPr>
              <a:t> </a:t>
            </a:r>
            <a:r>
              <a:rPr lang="pt-BR" sz="2800" b="1" dirty="0">
                <a:solidFill>
                  <a:prstClr val="black"/>
                </a:solidFill>
                <a:latin typeface="+mj-lt"/>
                <a:ea typeface="Verdana" pitchFamily="34" charset="0"/>
                <a:cs typeface="Arial" pitchFamily="34" charset="0"/>
              </a:rPr>
              <a:t>que um dia consorciará todas as opiniões e unirá os homens por um único sentimento: o da fraternidade, trazendo o cunho da caridade cristã.”</a:t>
            </a:r>
          </a:p>
          <a:p>
            <a:pPr algn="r">
              <a:lnSpc>
                <a:spcPct val="120000"/>
              </a:lnSpc>
            </a:pPr>
            <a:r>
              <a:rPr lang="pt-BR" i="1" dirty="0">
                <a:solidFill>
                  <a:prstClr val="black"/>
                </a:solidFill>
                <a:latin typeface="+mj-lt"/>
                <a:ea typeface="Verdana" pitchFamily="34" charset="0"/>
                <a:cs typeface="Verdana" pitchFamily="34" charset="0"/>
              </a:rPr>
              <a:t>Allan Kardec</a:t>
            </a:r>
            <a:endParaRPr lang="fr-FR" i="1" dirty="0">
              <a:solidFill>
                <a:prstClr val="black"/>
              </a:solidFill>
              <a:latin typeface="+mj-lt"/>
              <a:ea typeface="Verdana" pitchFamily="34" charset="0"/>
              <a:cs typeface="Verdana" pitchFamily="34" charset="0"/>
            </a:endParaRPr>
          </a:p>
          <a:p>
            <a:pPr algn="r">
              <a:lnSpc>
                <a:spcPct val="120000"/>
              </a:lnSpc>
            </a:pPr>
            <a:r>
              <a:rPr lang="pt-BR" i="1" dirty="0">
                <a:solidFill>
                  <a:prstClr val="black"/>
                </a:solidFill>
                <a:latin typeface="+mj-lt"/>
                <a:ea typeface="Verdana" pitchFamily="34" charset="0"/>
                <a:cs typeface="Verdana" pitchFamily="34" charset="0"/>
              </a:rPr>
              <a:t>(O Livro dos Médiuns – cap. XXIX – item 334)</a:t>
            </a:r>
            <a:endParaRPr lang="fr-FR" i="1" dirty="0">
              <a:solidFill>
                <a:prstClr val="black"/>
              </a:solidFill>
              <a:latin typeface="+mj-lt"/>
              <a:ea typeface="Verdana" pitchFamily="34" charset="0"/>
              <a:cs typeface="Verdana" pitchFamily="34" charset="0"/>
            </a:endParaRPr>
          </a:p>
        </p:txBody>
      </p:sp>
      <p:sp>
        <p:nvSpPr>
          <p:cNvPr id="54275" name="Text Box 5" descr="Papel de seda azul"/>
          <p:cNvSpPr txBox="1">
            <a:spLocks noChangeArrowheads="1"/>
          </p:cNvSpPr>
          <p:nvPr/>
        </p:nvSpPr>
        <p:spPr bwMode="auto">
          <a:xfrm>
            <a:off x="107950" y="6453188"/>
            <a:ext cx="865188" cy="366712"/>
          </a:xfrm>
          <a:prstGeom prst="rect">
            <a:avLst/>
          </a:prstGeom>
          <a:noFill/>
          <a:ln w="12700" cap="sq">
            <a:noFill/>
            <a:miter lim="800000"/>
            <a:headEnd/>
            <a:tailEnd/>
          </a:ln>
        </p:spPr>
        <p:txBody>
          <a:bodyPr>
            <a:spAutoFit/>
          </a:bodyPr>
          <a:lstStyle/>
          <a:p>
            <a:pPr>
              <a:spcBef>
                <a:spcPct val="50000"/>
              </a:spcBef>
            </a:pPr>
            <a:r>
              <a:rPr lang="pt-BR">
                <a:solidFill>
                  <a:prstClr val="white"/>
                </a:solidFill>
                <a:latin typeface="+mj-lt"/>
              </a:rPr>
              <a:t>054</a:t>
            </a:r>
          </a:p>
        </p:txBody>
      </p:sp>
      <p:sp>
        <p:nvSpPr>
          <p:cNvPr id="54277" name="Text Box 7" descr="Papel de seda azul"/>
          <p:cNvSpPr txBox="1">
            <a:spLocks noChangeArrowheads="1"/>
          </p:cNvSpPr>
          <p:nvPr/>
        </p:nvSpPr>
        <p:spPr bwMode="auto">
          <a:xfrm>
            <a:off x="4644008" y="188640"/>
            <a:ext cx="4379398" cy="646331"/>
          </a:xfrm>
          <a:prstGeom prst="rect">
            <a:avLst/>
          </a:prstGeom>
          <a:solidFill>
            <a:schemeClr val="accent6">
              <a:lumMod val="40000"/>
              <a:lumOff val="60000"/>
            </a:schemeClr>
          </a:solidFill>
          <a:ln w="12700" cap="sq">
            <a:noFill/>
            <a:miter lim="800000"/>
            <a:headEnd/>
            <a:tailEnd/>
          </a:ln>
        </p:spPr>
        <p:txBody>
          <a:bodyPr wrap="square">
            <a:spAutoFit/>
          </a:bodyPr>
          <a:lstStyle/>
          <a:p>
            <a:pPr algn="ctr"/>
            <a:r>
              <a:rPr lang="pt-BR" sz="3600" b="1" dirty="0">
                <a:solidFill>
                  <a:prstClr val="black"/>
                </a:solidFill>
                <a:latin typeface="+mj-lt"/>
                <a:ea typeface="Verdana" pitchFamily="34" charset="0"/>
                <a:cs typeface="Verdana" pitchFamily="34" charset="0"/>
              </a:rPr>
              <a:t>CENTROS ESPÍRITAS</a:t>
            </a:r>
          </a:p>
        </p:txBody>
      </p:sp>
      <p:pic>
        <p:nvPicPr>
          <p:cNvPr id="54278" name="Picture 8" descr="Allan Kardec 01"/>
          <p:cNvPicPr>
            <a:picLocks noChangeAspect="1" noChangeArrowheads="1"/>
          </p:cNvPicPr>
          <p:nvPr/>
        </p:nvPicPr>
        <p:blipFill>
          <a:blip r:embed="rId4" cstate="print"/>
          <a:srcRect/>
          <a:stretch>
            <a:fillRect/>
          </a:stretch>
        </p:blipFill>
        <p:spPr bwMode="auto">
          <a:xfrm>
            <a:off x="6444208" y="1505271"/>
            <a:ext cx="1511709" cy="1923729"/>
          </a:xfrm>
          <a:prstGeom prst="rect">
            <a:avLst/>
          </a:prstGeom>
          <a:ln>
            <a:noFill/>
          </a:ln>
          <a:effectLst>
            <a:outerShdw blurRad="292100" dist="139700" dir="2700000" algn="tl" rotWithShape="0">
              <a:srgbClr val="333333">
                <a:alpha val="65000"/>
              </a:srgbClr>
            </a:outerShdw>
          </a:effectLst>
        </p:spPr>
      </p:pic>
      <p:sp>
        <p:nvSpPr>
          <p:cNvPr id="2" name="Retângulo 1">
            <a:extLst>
              <a:ext uri="{FF2B5EF4-FFF2-40B4-BE49-F238E27FC236}">
                <a16:creationId xmlns:a16="http://schemas.microsoft.com/office/drawing/2014/main" id="{D710F6B7-5569-433E-8C4A-BE45A7AE07A3}"/>
              </a:ext>
            </a:extLst>
          </p:cNvPr>
          <p:cNvSpPr/>
          <p:nvPr/>
        </p:nvSpPr>
        <p:spPr>
          <a:xfrm>
            <a:off x="2602653" y="278884"/>
            <a:ext cx="306494" cy="369332"/>
          </a:xfrm>
          <a:prstGeom prst="rect">
            <a:avLst/>
          </a:prstGeom>
        </p:spPr>
        <p:txBody>
          <a:bodyPr wrap="none">
            <a:spAutoFit/>
          </a:bodyPr>
          <a:lstStyle/>
          <a:p>
            <a:r>
              <a:rPr lang="pt-BR" b="1" dirty="0">
                <a:solidFill>
                  <a:prstClr val="black"/>
                </a:solidFill>
                <a:latin typeface="+mj-lt"/>
                <a:ea typeface="Verdana" pitchFamily="34" charset="0"/>
                <a:cs typeface="Verdana" pitchFamily="34" charset="0"/>
              </a:rPr>
              <a:t>C</a:t>
            </a:r>
            <a:endParaRPr lang="pt-BR" dirty="0"/>
          </a:p>
        </p:txBody>
      </p:sp>
      <p:pic>
        <p:nvPicPr>
          <p:cNvPr id="3" name="Imagem 2">
            <a:extLst>
              <a:ext uri="{FF2B5EF4-FFF2-40B4-BE49-F238E27FC236}">
                <a16:creationId xmlns:a16="http://schemas.microsoft.com/office/drawing/2014/main" id="{3A844DC4-623F-4E71-9DCB-3131D684B002}"/>
              </a:ext>
            </a:extLst>
          </p:cNvPr>
          <p:cNvPicPr>
            <a:picLocks noChangeAspect="1"/>
          </p:cNvPicPr>
          <p:nvPr/>
        </p:nvPicPr>
        <p:blipFill>
          <a:blip r:embed="rId5"/>
          <a:stretch>
            <a:fillRect/>
          </a:stretch>
        </p:blipFill>
        <p:spPr>
          <a:xfrm>
            <a:off x="379011" y="288746"/>
            <a:ext cx="4192989" cy="3141156"/>
          </a:xfrm>
          <a:prstGeom prst="rect">
            <a:avLst/>
          </a:prstGeom>
        </p:spPr>
      </p:pic>
    </p:spTree>
    <p:extLst>
      <p:ext uri="{BB962C8B-B14F-4D97-AF65-F5344CB8AC3E}">
        <p14:creationId xmlns:p14="http://schemas.microsoft.com/office/powerpoint/2010/main" val="967568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6A00F8F6-E8F5-4F2F-A2E6-830EF93C20B4}"/>
              </a:ext>
            </a:extLst>
          </p:cNvPr>
          <p:cNvSpPr/>
          <p:nvPr/>
        </p:nvSpPr>
        <p:spPr>
          <a:xfrm>
            <a:off x="70338" y="260648"/>
            <a:ext cx="8390094" cy="648072"/>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a:highlight>
                  <a:srgbClr val="0000CC"/>
                </a:highlight>
              </a:rPr>
              <a:t>Ações e projetos  para os CEU (</a:t>
            </a:r>
            <a:r>
              <a:rPr lang="pt-BR" dirty="0">
                <a:highlight>
                  <a:srgbClr val="0000CC"/>
                </a:highlight>
              </a:rPr>
              <a:t>fonte EREU.2019)</a:t>
            </a:r>
          </a:p>
        </p:txBody>
      </p:sp>
      <p:sp>
        <p:nvSpPr>
          <p:cNvPr id="4" name="Retângulo: Cantos Arredondados 3">
            <a:extLst>
              <a:ext uri="{FF2B5EF4-FFF2-40B4-BE49-F238E27FC236}">
                <a16:creationId xmlns:a16="http://schemas.microsoft.com/office/drawing/2014/main" id="{129B8FF3-F627-48D2-9140-83BCDCBCD7DA}"/>
              </a:ext>
            </a:extLst>
          </p:cNvPr>
          <p:cNvSpPr/>
          <p:nvPr/>
        </p:nvSpPr>
        <p:spPr>
          <a:xfrm rot="10800000" flipV="1">
            <a:off x="0" y="1021261"/>
            <a:ext cx="9144000" cy="594928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
            </a:pPr>
            <a:r>
              <a:rPr lang="pt-BR" sz="2400" dirty="0">
                <a:solidFill>
                  <a:schemeClr val="bg2">
                    <a:lumMod val="10000"/>
                  </a:schemeClr>
                </a:solidFill>
              </a:rPr>
              <a:t>Promover  amplo trabalho de divulgação da DE em todos os centros espíritas de acordo com os documentos publicados(evangelização da infância, da juventude, da família, no atendimento espiritual, nos grupos de estudo, atividade mediúnica, na assistência e promoção social, relações externas ...</a:t>
            </a:r>
          </a:p>
          <a:p>
            <a:pPr marL="342900" indent="-342900" algn="just">
              <a:buFont typeface="Wingdings" panose="05000000000000000000" pitchFamily="2" charset="2"/>
              <a:buChar char="§"/>
            </a:pPr>
            <a:r>
              <a:rPr lang="pt-BR" sz="2400" dirty="0">
                <a:solidFill>
                  <a:schemeClr val="bg2">
                    <a:lumMod val="10000"/>
                  </a:schemeClr>
                </a:solidFill>
              </a:rPr>
              <a:t>Realizar encontros, seminários e oficinas de trabalho voltadas à capacitação dos tarefeiros.., semanas/mês espirita, feira de livros, jornada de estudos...</a:t>
            </a:r>
          </a:p>
          <a:p>
            <a:pPr marL="342900" indent="-342900" algn="just">
              <a:buFont typeface="Wingdings" panose="05000000000000000000" pitchFamily="2" charset="2"/>
              <a:buChar char="§"/>
            </a:pPr>
            <a:r>
              <a:rPr lang="pt-BR" sz="2400" dirty="0">
                <a:solidFill>
                  <a:schemeClr val="bg2">
                    <a:lumMod val="10000"/>
                  </a:schemeClr>
                </a:solidFill>
              </a:rPr>
              <a:t>Visitar as casas espíritas levando o apoio fraternal ...</a:t>
            </a:r>
          </a:p>
          <a:p>
            <a:pPr marL="342900" indent="-342900" algn="just">
              <a:buFont typeface="Wingdings" panose="05000000000000000000" pitchFamily="2" charset="2"/>
              <a:buChar char="§"/>
            </a:pPr>
            <a:r>
              <a:rPr lang="pt-BR" sz="2400" dirty="0">
                <a:solidFill>
                  <a:schemeClr val="bg2">
                    <a:lumMod val="10000"/>
                  </a:schemeClr>
                </a:solidFill>
              </a:rPr>
              <a:t>Mapear das atividades oferecidas...</a:t>
            </a:r>
          </a:p>
          <a:p>
            <a:pPr marL="342900" indent="-342900" algn="just">
              <a:buFont typeface="Wingdings" panose="05000000000000000000" pitchFamily="2" charset="2"/>
              <a:buChar char="§"/>
            </a:pPr>
            <a:r>
              <a:rPr lang="pt-BR" sz="2400" dirty="0">
                <a:solidFill>
                  <a:schemeClr val="bg2">
                    <a:lumMod val="10000"/>
                  </a:schemeClr>
                </a:solidFill>
              </a:rPr>
              <a:t>Estimular as atividades de compartilhamento de práticas e  de campanhas sugeridas pela Federativa.</a:t>
            </a:r>
          </a:p>
        </p:txBody>
      </p:sp>
    </p:spTree>
    <p:extLst>
      <p:ext uri="{BB962C8B-B14F-4D97-AF65-F5344CB8AC3E}">
        <p14:creationId xmlns:p14="http://schemas.microsoft.com/office/powerpoint/2010/main" val="2416139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771DE3AC-4D2B-48E4-B14A-9997BCA05C74}"/>
              </a:ext>
            </a:extLst>
          </p:cNvPr>
          <p:cNvSpPr txBox="1"/>
          <p:nvPr/>
        </p:nvSpPr>
        <p:spPr>
          <a:xfrm>
            <a:off x="4067944" y="404664"/>
            <a:ext cx="4680520" cy="6071324"/>
          </a:xfrm>
          <a:prstGeom prst="rect">
            <a:avLst/>
          </a:prstGeom>
          <a:solidFill>
            <a:schemeClr val="accent1">
              <a:lumMod val="75000"/>
            </a:schemeClr>
          </a:solidFill>
        </p:spPr>
        <p:txBody>
          <a:bodyPr wrap="square" rtlCol="0">
            <a:spAutoFit/>
          </a:bodyPr>
          <a:lstStyle/>
          <a:p>
            <a:r>
              <a:rPr lang="pt-BR" dirty="0"/>
              <a:t>“</a:t>
            </a:r>
            <a:r>
              <a:rPr lang="pt-BR" sz="3200" dirty="0">
                <a:solidFill>
                  <a:schemeClr val="bg1"/>
                </a:solidFill>
              </a:rPr>
              <a:t>Allan Kardec nos estudos, nas cogitações, nas atividades, nas obras, a fim de que a nossa fé não se faça hipnose, pela qual o domínio da sombra se estabelece sobre as mentes mais fracas, acorrentando-as a séculos de ilusão e sofrimento</a:t>
            </a:r>
            <a:r>
              <a:rPr lang="pt-BR" sz="3200" b="1" dirty="0">
                <a:solidFill>
                  <a:schemeClr val="bg1"/>
                </a:solidFill>
              </a:rPr>
              <a:t>.”</a:t>
            </a:r>
          </a:p>
          <a:p>
            <a:r>
              <a:rPr lang="pt-BR" sz="1400" dirty="0">
                <a:solidFill>
                  <a:schemeClr val="bg1"/>
                </a:solidFill>
              </a:rPr>
              <a:t>                                                                                                                                    Bezerra de Menezes-</a:t>
            </a:r>
          </a:p>
          <a:p>
            <a:r>
              <a:rPr lang="pt-BR" sz="1400" dirty="0"/>
              <a:t> </a:t>
            </a:r>
            <a:r>
              <a:rPr lang="pt-BR" sz="1400" dirty="0">
                <a:solidFill>
                  <a:schemeClr val="bg1"/>
                </a:solidFill>
              </a:rPr>
              <a:t>(mensagem Unificação  recebida por Chico Xavier em reunião na Comunhão Espírita Cristã em 20/04/1963, em Uberaba, publicada em Reformador de dez 1975) </a:t>
            </a:r>
          </a:p>
        </p:txBody>
      </p:sp>
      <p:pic>
        <p:nvPicPr>
          <p:cNvPr id="4" name="Imagem 3">
            <a:extLst>
              <a:ext uri="{FF2B5EF4-FFF2-40B4-BE49-F238E27FC236}">
                <a16:creationId xmlns:a16="http://schemas.microsoft.com/office/drawing/2014/main" id="{E2C893EA-0B4F-45A8-B346-801377B8CCC2}"/>
              </a:ext>
            </a:extLst>
          </p:cNvPr>
          <p:cNvPicPr>
            <a:picLocks noChangeAspect="1"/>
          </p:cNvPicPr>
          <p:nvPr/>
        </p:nvPicPr>
        <p:blipFill>
          <a:blip r:embed="rId2"/>
          <a:stretch>
            <a:fillRect/>
          </a:stretch>
        </p:blipFill>
        <p:spPr>
          <a:xfrm>
            <a:off x="395536" y="1124744"/>
            <a:ext cx="3086100" cy="3019425"/>
          </a:xfrm>
          <a:prstGeom prst="rect">
            <a:avLst/>
          </a:prstGeom>
        </p:spPr>
      </p:pic>
    </p:spTree>
    <p:extLst>
      <p:ext uri="{BB962C8B-B14F-4D97-AF65-F5344CB8AC3E}">
        <p14:creationId xmlns:p14="http://schemas.microsoft.com/office/powerpoint/2010/main" val="1053346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5CDFB639-3B7A-4D04-8C7A-BC2F46B458F1}"/>
              </a:ext>
            </a:extLst>
          </p:cNvPr>
          <p:cNvSpPr/>
          <p:nvPr/>
        </p:nvSpPr>
        <p:spPr>
          <a:xfrm>
            <a:off x="611560" y="1484784"/>
            <a:ext cx="8064896" cy="470567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6600" dirty="0"/>
              <a:t>Para onde caminhamos ?</a:t>
            </a:r>
          </a:p>
        </p:txBody>
      </p:sp>
    </p:spTree>
    <p:extLst>
      <p:ext uri="{BB962C8B-B14F-4D97-AF65-F5344CB8AC3E}">
        <p14:creationId xmlns:p14="http://schemas.microsoft.com/office/powerpoint/2010/main" val="341522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Cantos Arredondados 1">
            <a:extLst>
              <a:ext uri="{FF2B5EF4-FFF2-40B4-BE49-F238E27FC236}">
                <a16:creationId xmlns:a16="http://schemas.microsoft.com/office/drawing/2014/main" id="{17830B00-97D5-4244-BFDE-3568312B966D}"/>
              </a:ext>
            </a:extLst>
          </p:cNvPr>
          <p:cNvSpPr/>
          <p:nvPr/>
        </p:nvSpPr>
        <p:spPr>
          <a:xfrm>
            <a:off x="143508" y="116632"/>
            <a:ext cx="8856984" cy="685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3200" i="1" dirty="0"/>
              <a:t>Ismael</a:t>
            </a:r>
            <a:r>
              <a:rPr lang="pt-BR" sz="2800" dirty="0"/>
              <a:t>, o vosso guia, tomando a responsabilidade de vos conduzir ao grande templo do amor e da fraternidade humana, levantou a sua bandeira, tendo inscrito nela – </a:t>
            </a:r>
            <a:r>
              <a:rPr lang="pt-BR" sz="2800" i="1" dirty="0"/>
              <a:t>Deus, Cristo e Caridade</a:t>
            </a:r>
            <a:r>
              <a:rPr lang="pt-BR" sz="2800" dirty="0"/>
              <a:t>. Forte pela dedicação, animado pela Misericórdia de Deus, que nunca falta aos trabalhadores, sua voz santa e evangélica ecoou em todos os corações, procurando atraí-los para um único agrupamento onde, unidos, teriam a força dos leões e a mansidão dos pombos; onde unidos, pudessem afrontar todo o peso das iniquidades humanas... onde, se pudesse formar um grande dique à onda tempestuosa, das paixões, dos crimes e dos vícios que avassalam a Humanidade inteira!</a:t>
            </a:r>
          </a:p>
          <a:p>
            <a:pPr algn="just"/>
            <a:r>
              <a:rPr lang="pt-BR" sz="1400" dirty="0"/>
              <a:t>         Mensagem de Allan </a:t>
            </a:r>
            <a:r>
              <a:rPr lang="pt-BR" sz="1400" dirty="0" err="1"/>
              <a:t>Kardec,ditada</a:t>
            </a:r>
            <a:r>
              <a:rPr lang="pt-BR" sz="1400" dirty="0"/>
              <a:t> a Frederico Junior,  livro :A Prece Seg. o Espiritismo.</a:t>
            </a:r>
          </a:p>
        </p:txBody>
      </p:sp>
    </p:spTree>
    <p:extLst>
      <p:ext uri="{BB962C8B-B14F-4D97-AF65-F5344CB8AC3E}">
        <p14:creationId xmlns:p14="http://schemas.microsoft.com/office/powerpoint/2010/main" val="1956938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descr="Papel de seda azul"/>
          <p:cNvSpPr>
            <a:spLocks noChangeArrowheads="1"/>
          </p:cNvSpPr>
          <p:nvPr/>
        </p:nvSpPr>
        <p:spPr bwMode="auto">
          <a:xfrm>
            <a:off x="53" y="73767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anchor="ctr">
            <a:spAutoFit/>
          </a:bodyPr>
          <a:lstStyle/>
          <a:p>
            <a:endParaRPr lang="pt-BR"/>
          </a:p>
        </p:txBody>
      </p:sp>
      <p:sp>
        <p:nvSpPr>
          <p:cNvPr id="18436" name="Text Box 15" descr="Papel de seda azul"/>
          <p:cNvSpPr txBox="1">
            <a:spLocks noChangeArrowheads="1"/>
          </p:cNvSpPr>
          <p:nvPr/>
        </p:nvSpPr>
        <p:spPr bwMode="auto">
          <a:xfrm>
            <a:off x="3575103" y="2852738"/>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a:spAutoFit/>
          </a:bodyPr>
          <a:lstStyle>
            <a:lvl1pPr>
              <a:defRPr sz="2400" b="1">
                <a:solidFill>
                  <a:schemeClr val="tx1"/>
                </a:solidFill>
                <a:latin typeface="Verdana" pitchFamily="34" charset="0"/>
              </a:defRPr>
            </a:lvl1pPr>
            <a:lvl2pPr marL="742950" indent="-285750">
              <a:defRPr sz="2400" b="1">
                <a:solidFill>
                  <a:schemeClr val="tx1"/>
                </a:solidFill>
                <a:latin typeface="Verdana" pitchFamily="34" charset="0"/>
              </a:defRPr>
            </a:lvl2pPr>
            <a:lvl3pPr marL="1143000" indent="-228600">
              <a:defRPr sz="2400" b="1">
                <a:solidFill>
                  <a:schemeClr val="tx1"/>
                </a:solidFill>
                <a:latin typeface="Verdana" pitchFamily="34" charset="0"/>
              </a:defRPr>
            </a:lvl3pPr>
            <a:lvl4pPr marL="1600200" indent="-228600">
              <a:defRPr sz="2400" b="1">
                <a:solidFill>
                  <a:schemeClr val="tx1"/>
                </a:solidFill>
                <a:latin typeface="Verdana" pitchFamily="34" charset="0"/>
              </a:defRPr>
            </a:lvl4pPr>
            <a:lvl5pPr marL="2057400" indent="-228600">
              <a:defRPr sz="2400" b="1">
                <a:solidFill>
                  <a:schemeClr val="tx1"/>
                </a:solidFill>
                <a:latin typeface="Verdana" pitchFamily="34" charset="0"/>
              </a:defRPr>
            </a:lvl5pPr>
            <a:lvl6pPr marL="2514600" indent="-228600" algn="ctr" eaLnBrk="0" fontAlgn="base" hangingPunct="0">
              <a:spcBef>
                <a:spcPct val="0"/>
              </a:spcBef>
              <a:spcAft>
                <a:spcPct val="0"/>
              </a:spcAft>
              <a:defRPr sz="2400" b="1">
                <a:solidFill>
                  <a:schemeClr val="tx1"/>
                </a:solidFill>
                <a:latin typeface="Verdana" pitchFamily="34" charset="0"/>
              </a:defRPr>
            </a:lvl6pPr>
            <a:lvl7pPr marL="2971800" indent="-228600" algn="ctr" eaLnBrk="0" fontAlgn="base" hangingPunct="0">
              <a:spcBef>
                <a:spcPct val="0"/>
              </a:spcBef>
              <a:spcAft>
                <a:spcPct val="0"/>
              </a:spcAft>
              <a:defRPr sz="2400" b="1">
                <a:solidFill>
                  <a:schemeClr val="tx1"/>
                </a:solidFill>
                <a:latin typeface="Verdana" pitchFamily="34" charset="0"/>
              </a:defRPr>
            </a:lvl7pPr>
            <a:lvl8pPr marL="3429000" indent="-228600" algn="ctr" eaLnBrk="0" fontAlgn="base" hangingPunct="0">
              <a:spcBef>
                <a:spcPct val="0"/>
              </a:spcBef>
              <a:spcAft>
                <a:spcPct val="0"/>
              </a:spcAft>
              <a:defRPr sz="2400" b="1">
                <a:solidFill>
                  <a:schemeClr val="tx1"/>
                </a:solidFill>
                <a:latin typeface="Verdana" pitchFamily="34" charset="0"/>
              </a:defRPr>
            </a:lvl8pPr>
            <a:lvl9pPr marL="3886200" indent="-228600" algn="ctr" eaLnBrk="0" fontAlgn="base" hangingPunct="0">
              <a:spcBef>
                <a:spcPct val="0"/>
              </a:spcBef>
              <a:spcAft>
                <a:spcPct val="0"/>
              </a:spcAft>
              <a:defRPr sz="2400" b="1">
                <a:solidFill>
                  <a:schemeClr val="tx1"/>
                </a:solidFill>
                <a:latin typeface="Verdana" pitchFamily="34" charset="0"/>
              </a:defRPr>
            </a:lvl9pPr>
          </a:lstStyle>
          <a:p>
            <a:endParaRPr lang="pt-BR" sz="1800"/>
          </a:p>
        </p:txBody>
      </p:sp>
      <p:pic>
        <p:nvPicPr>
          <p:cNvPr id="2" name="Imagem 1">
            <a:extLst>
              <a:ext uri="{FF2B5EF4-FFF2-40B4-BE49-F238E27FC236}">
                <a16:creationId xmlns:a16="http://schemas.microsoft.com/office/drawing/2014/main" id="{D76781C6-7134-449D-980B-D44E5AE6620F}"/>
              </a:ext>
            </a:extLst>
          </p:cNvPr>
          <p:cNvPicPr>
            <a:picLocks noChangeAspect="1"/>
          </p:cNvPicPr>
          <p:nvPr/>
        </p:nvPicPr>
        <p:blipFill>
          <a:blip r:embed="rId3"/>
          <a:stretch>
            <a:fillRect/>
          </a:stretch>
        </p:blipFill>
        <p:spPr>
          <a:xfrm>
            <a:off x="678886" y="228019"/>
            <a:ext cx="8515672" cy="6401961"/>
          </a:xfrm>
          <a:prstGeom prst="rect">
            <a:avLst/>
          </a:prstGeom>
        </p:spPr>
      </p:pic>
      <p:sp>
        <p:nvSpPr>
          <p:cNvPr id="3" name="CaixaDeTexto 2">
            <a:extLst>
              <a:ext uri="{FF2B5EF4-FFF2-40B4-BE49-F238E27FC236}">
                <a16:creationId xmlns:a16="http://schemas.microsoft.com/office/drawing/2014/main" id="{1DE1F026-4528-4352-95D7-4A161EF90CA8}"/>
              </a:ext>
            </a:extLst>
          </p:cNvPr>
          <p:cNvSpPr txBox="1"/>
          <p:nvPr/>
        </p:nvSpPr>
        <p:spPr>
          <a:xfrm>
            <a:off x="2267744" y="5614317"/>
            <a:ext cx="6346068" cy="1015663"/>
          </a:xfrm>
          <a:prstGeom prst="rect">
            <a:avLst/>
          </a:prstGeom>
          <a:solidFill>
            <a:schemeClr val="tx2">
              <a:lumMod val="25000"/>
              <a:lumOff val="75000"/>
            </a:schemeClr>
          </a:solidFill>
        </p:spPr>
        <p:txBody>
          <a:bodyPr wrap="square" rtlCol="0">
            <a:spAutoFit/>
          </a:bodyPr>
          <a:lstStyle/>
          <a:p>
            <a:r>
              <a:rPr lang="pt-BR" sz="2000" dirty="0">
                <a:solidFill>
                  <a:schemeClr val="bg2">
                    <a:lumMod val="10000"/>
                  </a:schemeClr>
                </a:solidFill>
              </a:rPr>
              <a:t>Movimento Espírita é o conjunto de atividades que visa colocar a Doutrina Espírita ao alcance e serviço da Humanidade através do estudo, prática e divulgação</a:t>
            </a:r>
            <a:r>
              <a:rPr lang="pt-BR" dirty="0"/>
              <a:t>....</a:t>
            </a:r>
          </a:p>
        </p:txBody>
      </p:sp>
    </p:spTree>
    <p:extLst>
      <p:ext uri="{BB962C8B-B14F-4D97-AF65-F5344CB8AC3E}">
        <p14:creationId xmlns:p14="http://schemas.microsoft.com/office/powerpoint/2010/main" val="424379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0000"/>
          </a:schemeClr>
        </a:solidFill>
        <a:effectLst/>
      </p:bgPr>
    </p:bg>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2B8F699F-6632-4133-A348-58F5407CDC26}"/>
              </a:ext>
            </a:extLst>
          </p:cNvPr>
          <p:cNvPicPr>
            <a:picLocks noChangeAspect="1"/>
          </p:cNvPicPr>
          <p:nvPr/>
        </p:nvPicPr>
        <p:blipFill>
          <a:blip r:embed="rId3"/>
          <a:stretch>
            <a:fillRect/>
          </a:stretch>
        </p:blipFill>
        <p:spPr>
          <a:xfrm>
            <a:off x="1674604" y="980728"/>
            <a:ext cx="6209763" cy="3521663"/>
          </a:xfrm>
          <a:prstGeom prst="rect">
            <a:avLst/>
          </a:prstGeom>
          <a:ln>
            <a:noFill/>
          </a:ln>
          <a:effectLst>
            <a:softEdge rad="112500"/>
          </a:effectLst>
        </p:spPr>
      </p:pic>
      <p:sp>
        <p:nvSpPr>
          <p:cNvPr id="4" name="Retângulo 3"/>
          <p:cNvSpPr/>
          <p:nvPr/>
        </p:nvSpPr>
        <p:spPr>
          <a:xfrm>
            <a:off x="53752" y="4668317"/>
            <a:ext cx="9090248" cy="2282676"/>
          </a:xfrm>
          <a:prstGeom prst="rect">
            <a:avLst/>
          </a:prstGeom>
          <a:solidFill>
            <a:schemeClr val="accent1">
              <a:lumMod val="60000"/>
              <a:lumOff val="40000"/>
            </a:schemeClr>
          </a:solidFill>
        </p:spPr>
        <p:txBody>
          <a:bodyPr wrap="square">
            <a:spAutoFit/>
          </a:bodyPr>
          <a:lstStyle/>
          <a:p>
            <a:pPr lvl="0">
              <a:spcBef>
                <a:spcPts val="1100"/>
              </a:spcBef>
            </a:pPr>
            <a:r>
              <a:rPr lang="pt-BR" sz="3200" b="1" dirty="0">
                <a:solidFill>
                  <a:srgbClr val="0000CC"/>
                </a:solidFill>
                <a:latin typeface="+mj-lt"/>
              </a:rPr>
              <a:t>Missão</a:t>
            </a:r>
          </a:p>
          <a:p>
            <a:pPr lvl="0">
              <a:spcBef>
                <a:spcPts val="1100"/>
              </a:spcBef>
            </a:pPr>
            <a:r>
              <a:rPr lang="pt-BR" sz="2400" dirty="0">
                <a:latin typeface="+mj-lt"/>
              </a:rPr>
              <a:t>Oferecer a Doutrina Espírita ao ser humano por meio do seu estudo, prática e difusão, pela </a:t>
            </a:r>
            <a:r>
              <a:rPr lang="pt-BR" sz="2400" b="1" dirty="0">
                <a:latin typeface="+mj-lt"/>
              </a:rPr>
              <a:t>união solidária dos espíritas e unificação das instituições espíritas</a:t>
            </a:r>
            <a:r>
              <a:rPr lang="pt-BR" sz="2400" dirty="0">
                <a:latin typeface="+mj-lt"/>
              </a:rPr>
              <a:t>, contribuindo para a formação do homem de bem.</a:t>
            </a:r>
          </a:p>
          <a:p>
            <a:pPr lvl="0" algn="r">
              <a:spcBef>
                <a:spcPts val="1100"/>
              </a:spcBef>
            </a:pPr>
            <a:r>
              <a:rPr lang="pt-BR" sz="2000" dirty="0">
                <a:solidFill>
                  <a:srgbClr val="4D3E2F"/>
                </a:solidFill>
                <a:latin typeface="+mj-lt"/>
                <a:cs typeface="Arial" pitchFamily="34" charset="0"/>
              </a:rPr>
              <a:t>Fonte FEB</a:t>
            </a: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24644"/>
            <a:ext cx="892848" cy="756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aixaDeTexto 6"/>
          <p:cNvSpPr txBox="1"/>
          <p:nvPr/>
        </p:nvSpPr>
        <p:spPr>
          <a:xfrm>
            <a:off x="1674605" y="168471"/>
            <a:ext cx="6912769" cy="646331"/>
          </a:xfrm>
          <a:prstGeom prst="rect">
            <a:avLst/>
          </a:prstGeom>
          <a:solidFill>
            <a:schemeClr val="accent2">
              <a:lumMod val="40000"/>
              <a:lumOff val="60000"/>
            </a:schemeClr>
          </a:solidFill>
        </p:spPr>
        <p:txBody>
          <a:bodyPr wrap="square" rtlCol="0">
            <a:spAutoFit/>
          </a:bodyPr>
          <a:lstStyle/>
          <a:p>
            <a:r>
              <a:rPr lang="pt-BR" sz="3600" b="1" dirty="0">
                <a:solidFill>
                  <a:srgbClr val="4D3E2F"/>
                </a:solidFill>
                <a:latin typeface="Corbel"/>
              </a:rPr>
              <a:t>Federação Espírita Brasileira/ FEB</a:t>
            </a:r>
            <a:endParaRPr lang="pt-BR" dirty="0"/>
          </a:p>
        </p:txBody>
      </p:sp>
    </p:spTree>
    <p:extLst>
      <p:ext uri="{BB962C8B-B14F-4D97-AF65-F5344CB8AC3E}">
        <p14:creationId xmlns:p14="http://schemas.microsoft.com/office/powerpoint/2010/main" val="1153286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84;p80">
            <a:extLst>
              <a:ext uri="{FF2B5EF4-FFF2-40B4-BE49-F238E27FC236}">
                <a16:creationId xmlns:a16="http://schemas.microsoft.com/office/drawing/2014/main" id="{7AD2410B-1215-4803-A603-536891D76EBF}"/>
              </a:ext>
            </a:extLst>
          </p:cNvPr>
          <p:cNvSpPr txBox="1"/>
          <p:nvPr/>
        </p:nvSpPr>
        <p:spPr>
          <a:xfrm>
            <a:off x="-27220" y="913015"/>
            <a:ext cx="9171220" cy="786096"/>
          </a:xfrm>
          <a:prstGeom prst="rect">
            <a:avLst/>
          </a:prstGeom>
          <a:solidFill>
            <a:schemeClr val="accent1">
              <a:lumMod val="60000"/>
              <a:lumOff val="40000"/>
            </a:schemeClr>
          </a:solidFill>
          <a:ln>
            <a:noFill/>
          </a:ln>
        </p:spPr>
        <p:txBody>
          <a:bodyPr spcFirstLastPara="1" wrap="square" lIns="91425" tIns="45700" rIns="91425" bIns="45700" anchor="ctr" anchorCtr="0">
            <a:noAutofit/>
          </a:bodyPr>
          <a:lstStyle/>
          <a:p>
            <a:pPr algn="ctr" defTabSz="914378">
              <a:buClr>
                <a:srgbClr val="000000"/>
              </a:buClr>
            </a:pPr>
            <a:r>
              <a:rPr lang="pt-BR" sz="3200" b="1" kern="0" dirty="0">
                <a:solidFill>
                  <a:srgbClr val="000000"/>
                </a:solidFill>
                <a:latin typeface="Calibri"/>
                <a:ea typeface="Calibri"/>
                <a:cs typeface="Calibri"/>
                <a:sym typeface="Calibri"/>
              </a:rPr>
              <a:t>Conselho Federativo Nacional  -FEB</a:t>
            </a:r>
            <a:endParaRPr sz="1400" kern="0" dirty="0">
              <a:solidFill>
                <a:srgbClr val="000000"/>
              </a:solidFill>
              <a:latin typeface="Arial"/>
              <a:cs typeface="Arial"/>
              <a:sym typeface="Arial"/>
            </a:endParaRPr>
          </a:p>
        </p:txBody>
      </p:sp>
      <p:sp>
        <p:nvSpPr>
          <p:cNvPr id="3" name="Google Shape;585;p80">
            <a:extLst>
              <a:ext uri="{FF2B5EF4-FFF2-40B4-BE49-F238E27FC236}">
                <a16:creationId xmlns:a16="http://schemas.microsoft.com/office/drawing/2014/main" id="{00420165-13AC-421D-82A9-3E1163FDC80C}"/>
              </a:ext>
            </a:extLst>
          </p:cNvPr>
          <p:cNvSpPr/>
          <p:nvPr/>
        </p:nvSpPr>
        <p:spPr>
          <a:xfrm>
            <a:off x="-27220" y="1606143"/>
            <a:ext cx="9171220" cy="61440"/>
          </a:xfrm>
          <a:prstGeom prst="rect">
            <a:avLst/>
          </a:prstGeom>
          <a:solidFill>
            <a:srgbClr val="595959"/>
          </a:solidFill>
          <a:ln>
            <a:noFill/>
          </a:ln>
        </p:spPr>
        <p:txBody>
          <a:bodyPr spcFirstLastPara="1" wrap="square" lIns="91425" tIns="45700" rIns="91425" bIns="45700" anchor="ctr" anchorCtr="0">
            <a:noAutofit/>
          </a:bodyPr>
          <a:lstStyle/>
          <a:p>
            <a:pPr algn="ctr" defTabSz="914378">
              <a:buClr>
                <a:srgbClr val="000000"/>
              </a:buClr>
            </a:pPr>
            <a:endParaRPr kern="0">
              <a:solidFill>
                <a:srgbClr val="FFFFFF"/>
              </a:solidFill>
              <a:latin typeface="Calibri"/>
              <a:ea typeface="Calibri"/>
              <a:cs typeface="Calibri"/>
              <a:sym typeface="Calibri"/>
            </a:endParaRPr>
          </a:p>
        </p:txBody>
      </p:sp>
      <p:pic>
        <p:nvPicPr>
          <p:cNvPr id="4" name="Google Shape;586;p80" descr="28- Mapa do Brasil - RR.jpg">
            <a:extLst>
              <a:ext uri="{FF2B5EF4-FFF2-40B4-BE49-F238E27FC236}">
                <a16:creationId xmlns:a16="http://schemas.microsoft.com/office/drawing/2014/main" id="{C5B2C078-6F58-4E13-906E-BF6BA9830D35}"/>
              </a:ext>
            </a:extLst>
          </p:cNvPr>
          <p:cNvPicPr preferRelativeResize="0"/>
          <p:nvPr/>
        </p:nvPicPr>
        <p:blipFill rotWithShape="1">
          <a:blip r:embed="rId2">
            <a:alphaModFix/>
          </a:blip>
          <a:srcRect/>
          <a:stretch/>
        </p:blipFill>
        <p:spPr>
          <a:xfrm>
            <a:off x="0" y="1930743"/>
            <a:ext cx="3555642" cy="3906983"/>
          </a:xfrm>
          <a:prstGeom prst="rect">
            <a:avLst/>
          </a:prstGeom>
          <a:noFill/>
          <a:ln>
            <a:noFill/>
          </a:ln>
        </p:spPr>
      </p:pic>
      <p:sp>
        <p:nvSpPr>
          <p:cNvPr id="5" name="Google Shape;587;p80">
            <a:extLst>
              <a:ext uri="{FF2B5EF4-FFF2-40B4-BE49-F238E27FC236}">
                <a16:creationId xmlns:a16="http://schemas.microsoft.com/office/drawing/2014/main" id="{B0DBE73F-3E38-4C8F-B861-10E18384D6E7}"/>
              </a:ext>
            </a:extLst>
          </p:cNvPr>
          <p:cNvSpPr txBox="1"/>
          <p:nvPr/>
        </p:nvSpPr>
        <p:spPr>
          <a:xfrm>
            <a:off x="2435376" y="1695846"/>
            <a:ext cx="3562130" cy="901271"/>
          </a:xfrm>
          <a:prstGeom prst="rect">
            <a:avLst/>
          </a:prstGeom>
          <a:solidFill>
            <a:srgbClr val="00B050"/>
          </a:solidFill>
          <a:ln w="9525">
            <a:solidFill>
              <a:schemeClr val="tx1"/>
            </a:solidFill>
          </a:ln>
        </p:spPr>
        <p:txBody>
          <a:bodyPr spcFirstLastPara="1" wrap="square" lIns="91425" tIns="45700" rIns="91425" bIns="45700" anchor="t" anchorCtr="0">
            <a:noAutofit/>
          </a:bodyPr>
          <a:lstStyle/>
          <a:p>
            <a:pPr defTabSz="914378">
              <a:buClr>
                <a:srgbClr val="000000"/>
              </a:buClr>
            </a:pPr>
            <a:r>
              <a:rPr lang="pt-BR" b="1" kern="0" dirty="0">
                <a:solidFill>
                  <a:schemeClr val="bg1"/>
                </a:solidFill>
                <a:latin typeface="Calibri"/>
                <a:ea typeface="Calibri"/>
                <a:cs typeface="Calibri"/>
                <a:sym typeface="Calibri"/>
              </a:rPr>
              <a:t>Região Norte </a:t>
            </a:r>
          </a:p>
          <a:p>
            <a:pPr defTabSz="914378">
              <a:buClr>
                <a:srgbClr val="000000"/>
              </a:buClr>
            </a:pPr>
            <a:r>
              <a:rPr lang="pt-BR" kern="0" dirty="0">
                <a:solidFill>
                  <a:schemeClr val="bg1"/>
                </a:solidFill>
                <a:latin typeface="Calibri"/>
                <a:ea typeface="Calibri"/>
                <a:cs typeface="Calibri"/>
                <a:sym typeface="Calibri"/>
              </a:rPr>
              <a:t>Acre, Amapá, Amazonas, Pará,    </a:t>
            </a:r>
          </a:p>
          <a:p>
            <a:pPr defTabSz="914378">
              <a:buClr>
                <a:srgbClr val="1B3F15"/>
              </a:buClr>
              <a:buSzPts val="2100"/>
            </a:pPr>
            <a:r>
              <a:rPr lang="pt-BR" kern="0" dirty="0">
                <a:solidFill>
                  <a:schemeClr val="bg1"/>
                </a:solidFill>
                <a:latin typeface="Calibri"/>
                <a:ea typeface="Calibri"/>
                <a:cs typeface="Calibri"/>
                <a:sym typeface="Calibri"/>
              </a:rPr>
              <a:t>Rondônia e Roraima</a:t>
            </a:r>
            <a:endParaRPr kern="0" dirty="0">
              <a:solidFill>
                <a:schemeClr val="bg1"/>
              </a:solidFill>
              <a:latin typeface="Arial"/>
              <a:cs typeface="Arial"/>
              <a:sym typeface="Arial"/>
            </a:endParaRPr>
          </a:p>
          <a:p>
            <a:pPr defTabSz="914378">
              <a:buClr>
                <a:srgbClr val="000000"/>
              </a:buClr>
              <a:buSzPts val="2100"/>
            </a:pPr>
            <a:endParaRPr sz="2100" kern="0" dirty="0">
              <a:solidFill>
                <a:srgbClr val="1B3F15"/>
              </a:solidFill>
              <a:latin typeface="Calibri"/>
              <a:ea typeface="Calibri"/>
              <a:cs typeface="Calibri"/>
              <a:sym typeface="Calibri"/>
            </a:endParaRPr>
          </a:p>
          <a:p>
            <a:pPr defTabSz="914378">
              <a:buClr>
                <a:srgbClr val="000000"/>
              </a:buClr>
              <a:buSzPts val="2100"/>
            </a:pPr>
            <a:endParaRPr sz="2100" kern="0" dirty="0">
              <a:solidFill>
                <a:srgbClr val="1B3F15"/>
              </a:solidFill>
              <a:latin typeface="Calibri"/>
              <a:ea typeface="Calibri"/>
              <a:cs typeface="Calibri"/>
              <a:sym typeface="Calibri"/>
            </a:endParaRPr>
          </a:p>
          <a:p>
            <a:pPr defTabSz="914378">
              <a:buClr>
                <a:srgbClr val="000000"/>
              </a:buClr>
              <a:buSzPts val="2100"/>
            </a:pPr>
            <a:endParaRPr sz="2100" kern="0" dirty="0">
              <a:solidFill>
                <a:srgbClr val="1B3F15"/>
              </a:solidFill>
              <a:latin typeface="Calibri"/>
              <a:ea typeface="Calibri"/>
              <a:cs typeface="Calibri"/>
              <a:sym typeface="Calibri"/>
            </a:endParaRPr>
          </a:p>
        </p:txBody>
      </p:sp>
      <p:sp>
        <p:nvSpPr>
          <p:cNvPr id="6" name="CaixaDeTexto 5">
            <a:extLst>
              <a:ext uri="{FF2B5EF4-FFF2-40B4-BE49-F238E27FC236}">
                <a16:creationId xmlns:a16="http://schemas.microsoft.com/office/drawing/2014/main" id="{578F749B-01FB-483D-91BD-9B361C8F3AD2}"/>
              </a:ext>
            </a:extLst>
          </p:cNvPr>
          <p:cNvSpPr txBox="1"/>
          <p:nvPr/>
        </p:nvSpPr>
        <p:spPr>
          <a:xfrm>
            <a:off x="3664747" y="2655092"/>
            <a:ext cx="3761509" cy="1200329"/>
          </a:xfrm>
          <a:prstGeom prst="rect">
            <a:avLst/>
          </a:prstGeom>
          <a:solidFill>
            <a:schemeClr val="accent3">
              <a:lumMod val="75000"/>
            </a:schemeClr>
          </a:solidFill>
          <a:ln w="9525">
            <a:solidFill>
              <a:schemeClr val="tx1"/>
            </a:solidFill>
          </a:ln>
        </p:spPr>
        <p:txBody>
          <a:bodyPr wrap="square" rtlCol="0">
            <a:spAutoFit/>
          </a:bodyPr>
          <a:lstStyle/>
          <a:p>
            <a:pPr lvl="0">
              <a:buClr>
                <a:srgbClr val="000000"/>
              </a:buClr>
            </a:pPr>
            <a:r>
              <a:rPr lang="pt-BR" b="1" kern="0" dirty="0">
                <a:solidFill>
                  <a:schemeClr val="bg1"/>
                </a:solidFill>
                <a:latin typeface="Calibri"/>
                <a:ea typeface="Calibri"/>
                <a:cs typeface="Calibri"/>
                <a:sym typeface="Calibri"/>
              </a:rPr>
              <a:t>Região Nordeste</a:t>
            </a:r>
          </a:p>
          <a:p>
            <a:pPr lvl="0">
              <a:buClr>
                <a:srgbClr val="000000"/>
              </a:buClr>
            </a:pPr>
            <a:r>
              <a:rPr lang="pt-BR" b="1" kern="0" dirty="0">
                <a:solidFill>
                  <a:schemeClr val="bg1"/>
                </a:solidFill>
                <a:latin typeface="Calibri"/>
                <a:ea typeface="Calibri"/>
                <a:cs typeface="Calibri"/>
                <a:sym typeface="Calibri"/>
              </a:rPr>
              <a:t> </a:t>
            </a:r>
            <a:r>
              <a:rPr lang="pt-BR" kern="0" dirty="0">
                <a:solidFill>
                  <a:schemeClr val="bg1"/>
                </a:solidFill>
                <a:latin typeface="Calibri"/>
                <a:ea typeface="Calibri"/>
                <a:cs typeface="Calibri"/>
                <a:sym typeface="Calibri"/>
              </a:rPr>
              <a:t>Alagoas, Bahia, Ceará, Maranhão,   </a:t>
            </a:r>
          </a:p>
          <a:p>
            <a:pPr lvl="0">
              <a:buClr>
                <a:srgbClr val="1B3F15"/>
              </a:buClr>
              <a:buSzPts val="2100"/>
            </a:pPr>
            <a:r>
              <a:rPr lang="pt-BR" kern="0" dirty="0">
                <a:solidFill>
                  <a:schemeClr val="bg1"/>
                </a:solidFill>
                <a:latin typeface="Calibri"/>
                <a:ea typeface="Calibri"/>
                <a:cs typeface="Calibri"/>
                <a:sym typeface="Calibri"/>
              </a:rPr>
              <a:t> Paraíba, Pernambuco, Piauí, </a:t>
            </a:r>
          </a:p>
          <a:p>
            <a:pPr lvl="0">
              <a:buClr>
                <a:srgbClr val="1B3F15"/>
              </a:buClr>
              <a:buSzPts val="2100"/>
            </a:pPr>
            <a:r>
              <a:rPr lang="pt-BR" kern="0" dirty="0">
                <a:solidFill>
                  <a:schemeClr val="bg1"/>
                </a:solidFill>
                <a:latin typeface="Calibri"/>
                <a:ea typeface="Calibri"/>
                <a:cs typeface="Calibri"/>
                <a:sym typeface="Calibri"/>
              </a:rPr>
              <a:t>Rio Grande do Norte  e Sergipe</a:t>
            </a:r>
            <a:endParaRPr lang="pt-BR" kern="0" dirty="0">
              <a:solidFill>
                <a:schemeClr val="bg1"/>
              </a:solidFill>
              <a:cs typeface="Arial"/>
              <a:sym typeface="Arial"/>
            </a:endParaRPr>
          </a:p>
        </p:txBody>
      </p:sp>
      <p:sp>
        <p:nvSpPr>
          <p:cNvPr id="7" name="CaixaDeTexto 6">
            <a:extLst>
              <a:ext uri="{FF2B5EF4-FFF2-40B4-BE49-F238E27FC236}">
                <a16:creationId xmlns:a16="http://schemas.microsoft.com/office/drawing/2014/main" id="{B5F70EC0-D702-4116-8B73-14D29965DDD5}"/>
              </a:ext>
            </a:extLst>
          </p:cNvPr>
          <p:cNvSpPr txBox="1"/>
          <p:nvPr/>
        </p:nvSpPr>
        <p:spPr>
          <a:xfrm>
            <a:off x="3356106" y="3880334"/>
            <a:ext cx="4056673" cy="923330"/>
          </a:xfrm>
          <a:prstGeom prst="rect">
            <a:avLst/>
          </a:prstGeom>
          <a:solidFill>
            <a:srgbClr val="FFC000"/>
          </a:solidFill>
          <a:ln w="12700">
            <a:solidFill>
              <a:schemeClr val="tx1"/>
            </a:solidFill>
          </a:ln>
        </p:spPr>
        <p:txBody>
          <a:bodyPr wrap="square" rtlCol="0">
            <a:spAutoFit/>
          </a:bodyPr>
          <a:lstStyle/>
          <a:p>
            <a:pPr lvl="0">
              <a:buClr>
                <a:srgbClr val="000000"/>
              </a:buClr>
            </a:pPr>
            <a:r>
              <a:rPr lang="pt-BR" b="1" kern="0" dirty="0">
                <a:solidFill>
                  <a:srgbClr val="1B3F15"/>
                </a:solidFill>
                <a:latin typeface="Calibri"/>
                <a:ea typeface="Calibri"/>
                <a:cs typeface="Calibri"/>
                <a:sym typeface="Calibri"/>
              </a:rPr>
              <a:t>Região Centro </a:t>
            </a:r>
          </a:p>
          <a:p>
            <a:pPr lvl="0">
              <a:buClr>
                <a:srgbClr val="000000"/>
              </a:buClr>
            </a:pPr>
            <a:r>
              <a:rPr lang="pt-BR" kern="0" dirty="0">
                <a:solidFill>
                  <a:srgbClr val="1B3F15"/>
                </a:solidFill>
                <a:latin typeface="Calibri"/>
                <a:ea typeface="Calibri"/>
                <a:cs typeface="Calibri"/>
                <a:sym typeface="Calibri"/>
              </a:rPr>
              <a:t>Distrito Federal,  Espírito Santo, Goiás,  </a:t>
            </a:r>
          </a:p>
          <a:p>
            <a:pPr lvl="0">
              <a:buClr>
                <a:srgbClr val="1B3F15"/>
              </a:buClr>
              <a:buSzPts val="2100"/>
            </a:pPr>
            <a:r>
              <a:rPr lang="pt-BR" kern="0" dirty="0">
                <a:solidFill>
                  <a:srgbClr val="1B3F15"/>
                </a:solidFill>
                <a:latin typeface="Calibri"/>
                <a:ea typeface="Calibri"/>
                <a:cs typeface="Calibri"/>
                <a:sym typeface="Calibri"/>
              </a:rPr>
              <a:t>Mato Grosso, Minas Gerais e Tocantins</a:t>
            </a:r>
            <a:endParaRPr lang="pt-BR" kern="0" dirty="0">
              <a:solidFill>
                <a:srgbClr val="000000"/>
              </a:solidFill>
              <a:cs typeface="Arial"/>
              <a:sym typeface="Arial"/>
            </a:endParaRPr>
          </a:p>
        </p:txBody>
      </p:sp>
      <p:sp>
        <p:nvSpPr>
          <p:cNvPr id="8" name="CaixaDeTexto 7">
            <a:extLst>
              <a:ext uri="{FF2B5EF4-FFF2-40B4-BE49-F238E27FC236}">
                <a16:creationId xmlns:a16="http://schemas.microsoft.com/office/drawing/2014/main" id="{454A516A-A325-49C9-821A-1FA8BEB49041}"/>
              </a:ext>
            </a:extLst>
          </p:cNvPr>
          <p:cNvSpPr txBox="1"/>
          <p:nvPr/>
        </p:nvSpPr>
        <p:spPr>
          <a:xfrm>
            <a:off x="2700503" y="4885769"/>
            <a:ext cx="4712276" cy="923330"/>
          </a:xfrm>
          <a:prstGeom prst="rect">
            <a:avLst/>
          </a:prstGeom>
          <a:solidFill>
            <a:srgbClr val="FFFF00"/>
          </a:solidFill>
          <a:ln w="12700">
            <a:solidFill>
              <a:schemeClr val="tx1"/>
            </a:solidFill>
          </a:ln>
        </p:spPr>
        <p:txBody>
          <a:bodyPr wrap="square" rtlCol="0">
            <a:spAutoFit/>
          </a:bodyPr>
          <a:lstStyle/>
          <a:p>
            <a:pPr defTabSz="914378">
              <a:buClr>
                <a:srgbClr val="000000"/>
              </a:buClr>
            </a:pPr>
            <a:r>
              <a:rPr lang="pt-BR" b="1" kern="0" dirty="0">
                <a:solidFill>
                  <a:srgbClr val="1B3F15"/>
                </a:solidFill>
                <a:latin typeface="Calibri"/>
                <a:ea typeface="Calibri"/>
                <a:cs typeface="Calibri"/>
                <a:sym typeface="Calibri"/>
              </a:rPr>
              <a:t>Região Sul </a:t>
            </a:r>
          </a:p>
          <a:p>
            <a:pPr defTabSz="914378">
              <a:buClr>
                <a:srgbClr val="000000"/>
              </a:buClr>
            </a:pPr>
            <a:r>
              <a:rPr lang="pt-BR" kern="0" dirty="0">
                <a:solidFill>
                  <a:srgbClr val="1B3F15"/>
                </a:solidFill>
                <a:latin typeface="Calibri"/>
                <a:ea typeface="Calibri"/>
                <a:cs typeface="Calibri"/>
                <a:sym typeface="Calibri"/>
              </a:rPr>
              <a:t>Mato Grosso do Sul,  Paraná,  Rio de Janeiro, Rio Grande do Sul,  Santa Catarina  e São Paulo</a:t>
            </a:r>
            <a:endParaRPr lang="pt-BR" kern="0" dirty="0">
              <a:solidFill>
                <a:srgbClr val="000000"/>
              </a:solidFill>
              <a:cs typeface="Arial"/>
              <a:sym typeface="Arial"/>
            </a:endParaRPr>
          </a:p>
        </p:txBody>
      </p:sp>
      <p:sp>
        <p:nvSpPr>
          <p:cNvPr id="10" name="Retângulo 9">
            <a:extLst>
              <a:ext uri="{FF2B5EF4-FFF2-40B4-BE49-F238E27FC236}">
                <a16:creationId xmlns:a16="http://schemas.microsoft.com/office/drawing/2014/main" id="{A88F1944-DE67-4CB7-BE8E-5614F650D461}"/>
              </a:ext>
            </a:extLst>
          </p:cNvPr>
          <p:cNvSpPr/>
          <p:nvPr/>
        </p:nvSpPr>
        <p:spPr>
          <a:xfrm>
            <a:off x="6085286" y="1980418"/>
            <a:ext cx="2291013" cy="300082"/>
          </a:xfrm>
          <a:prstGeom prst="rect">
            <a:avLst/>
          </a:prstGeom>
        </p:spPr>
        <p:txBody>
          <a:bodyPr wrap="none">
            <a:spAutoFit/>
          </a:bodyPr>
          <a:lstStyle/>
          <a:p>
            <a:pPr algn="ctr" fontAlgn="base"/>
            <a:r>
              <a:rPr lang="pt-BR" sz="1350" b="1" i="1" dirty="0">
                <a:solidFill>
                  <a:srgbClr val="212121"/>
                </a:solidFill>
                <a:latin typeface="helvetica-w01-roman"/>
              </a:rPr>
              <a:t>Comissão Regional Norte</a:t>
            </a:r>
            <a:endParaRPr lang="pt-BR" sz="1350" b="1" i="1" dirty="0">
              <a:solidFill>
                <a:srgbClr val="848079"/>
              </a:solidFill>
              <a:latin typeface="enriqueta"/>
            </a:endParaRPr>
          </a:p>
        </p:txBody>
      </p:sp>
      <p:sp>
        <p:nvSpPr>
          <p:cNvPr id="11" name="Retângulo 10">
            <a:extLst>
              <a:ext uri="{FF2B5EF4-FFF2-40B4-BE49-F238E27FC236}">
                <a16:creationId xmlns:a16="http://schemas.microsoft.com/office/drawing/2014/main" id="{94A259BA-9260-4565-A7B8-F24E2D16AA8F}"/>
              </a:ext>
            </a:extLst>
          </p:cNvPr>
          <p:cNvSpPr/>
          <p:nvPr/>
        </p:nvSpPr>
        <p:spPr>
          <a:xfrm>
            <a:off x="7535360" y="2897466"/>
            <a:ext cx="1411692" cy="715581"/>
          </a:xfrm>
          <a:prstGeom prst="rect">
            <a:avLst/>
          </a:prstGeom>
        </p:spPr>
        <p:txBody>
          <a:bodyPr wrap="square">
            <a:spAutoFit/>
          </a:bodyPr>
          <a:lstStyle/>
          <a:p>
            <a:pPr algn="ctr" fontAlgn="base"/>
            <a:r>
              <a:rPr lang="pt-BR" sz="1350" b="1" i="1" dirty="0">
                <a:solidFill>
                  <a:srgbClr val="212121"/>
                </a:solidFill>
                <a:latin typeface="helvetica-w01-roman"/>
              </a:rPr>
              <a:t>Comissão Regional Nordeste</a:t>
            </a:r>
            <a:endParaRPr lang="pt-BR" sz="1350" b="1" i="1" dirty="0">
              <a:solidFill>
                <a:srgbClr val="848079"/>
              </a:solidFill>
              <a:latin typeface="enriqueta"/>
            </a:endParaRPr>
          </a:p>
        </p:txBody>
      </p:sp>
      <p:sp>
        <p:nvSpPr>
          <p:cNvPr id="12" name="Retângulo 11">
            <a:extLst>
              <a:ext uri="{FF2B5EF4-FFF2-40B4-BE49-F238E27FC236}">
                <a16:creationId xmlns:a16="http://schemas.microsoft.com/office/drawing/2014/main" id="{0AF5623B-0A62-4DBF-A189-1F6BF7D5535D}"/>
              </a:ext>
            </a:extLst>
          </p:cNvPr>
          <p:cNvSpPr/>
          <p:nvPr/>
        </p:nvSpPr>
        <p:spPr>
          <a:xfrm>
            <a:off x="7535360" y="3984209"/>
            <a:ext cx="1411692" cy="715581"/>
          </a:xfrm>
          <a:prstGeom prst="rect">
            <a:avLst/>
          </a:prstGeom>
        </p:spPr>
        <p:txBody>
          <a:bodyPr wrap="square">
            <a:spAutoFit/>
          </a:bodyPr>
          <a:lstStyle/>
          <a:p>
            <a:pPr algn="ctr" fontAlgn="base"/>
            <a:r>
              <a:rPr lang="pt-BR" sz="1350" b="1" i="1" dirty="0">
                <a:solidFill>
                  <a:srgbClr val="212121"/>
                </a:solidFill>
                <a:latin typeface="helvetica-w01-roman"/>
              </a:rPr>
              <a:t>Comissão Regional Centro</a:t>
            </a:r>
            <a:endParaRPr lang="pt-BR" sz="1350" b="1" i="1" dirty="0">
              <a:solidFill>
                <a:srgbClr val="848079"/>
              </a:solidFill>
              <a:latin typeface="enriqueta"/>
            </a:endParaRPr>
          </a:p>
        </p:txBody>
      </p:sp>
      <p:sp>
        <p:nvSpPr>
          <p:cNvPr id="13" name="Retângulo 12">
            <a:extLst>
              <a:ext uri="{FF2B5EF4-FFF2-40B4-BE49-F238E27FC236}">
                <a16:creationId xmlns:a16="http://schemas.microsoft.com/office/drawing/2014/main" id="{D2B8A3D6-D600-4E59-967D-96D9DD142186}"/>
              </a:ext>
            </a:extLst>
          </p:cNvPr>
          <p:cNvSpPr/>
          <p:nvPr/>
        </p:nvSpPr>
        <p:spPr>
          <a:xfrm>
            <a:off x="7535360" y="5093518"/>
            <a:ext cx="1411692" cy="507831"/>
          </a:xfrm>
          <a:prstGeom prst="rect">
            <a:avLst/>
          </a:prstGeom>
          <a:solidFill>
            <a:schemeClr val="bg2">
              <a:lumMod val="25000"/>
            </a:schemeClr>
          </a:solidFill>
        </p:spPr>
        <p:txBody>
          <a:bodyPr wrap="square">
            <a:spAutoFit/>
          </a:bodyPr>
          <a:lstStyle/>
          <a:p>
            <a:pPr algn="ctr" fontAlgn="base"/>
            <a:r>
              <a:rPr lang="pt-BR" sz="1350" b="1" i="1" dirty="0">
                <a:solidFill>
                  <a:srgbClr val="FFFF00"/>
                </a:solidFill>
                <a:latin typeface="helvetica-w01-roman"/>
              </a:rPr>
              <a:t>Comissão Regional Sul</a:t>
            </a:r>
            <a:endParaRPr lang="pt-BR" sz="1350" b="1" i="1" dirty="0">
              <a:solidFill>
                <a:srgbClr val="FFFF00"/>
              </a:solidFill>
              <a:latin typeface="enriqueta"/>
            </a:endParaRPr>
          </a:p>
        </p:txBody>
      </p:sp>
    </p:spTree>
    <p:extLst>
      <p:ext uri="{BB962C8B-B14F-4D97-AF65-F5344CB8AC3E}">
        <p14:creationId xmlns:p14="http://schemas.microsoft.com/office/powerpoint/2010/main" val="1238670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AAB1CCCB-7F17-4FF7-B3AB-128914517310}"/>
              </a:ext>
            </a:extLst>
          </p:cNvPr>
          <p:cNvSpPr/>
          <p:nvPr/>
        </p:nvSpPr>
        <p:spPr>
          <a:xfrm>
            <a:off x="251520" y="2420888"/>
            <a:ext cx="4032448" cy="3970318"/>
          </a:xfrm>
          <a:prstGeom prst="rect">
            <a:avLst/>
          </a:prstGeom>
          <a:solidFill>
            <a:schemeClr val="accent5">
              <a:lumMod val="20000"/>
              <a:lumOff val="80000"/>
            </a:schemeClr>
          </a:solidFill>
        </p:spPr>
        <p:txBody>
          <a:bodyPr wrap="square">
            <a:spAutoFit/>
          </a:bodyPr>
          <a:lstStyle/>
          <a:p>
            <a:pPr algn="just"/>
            <a:r>
              <a:rPr lang="pt-BR" sz="2800" b="1" i="0" dirty="0">
                <a:solidFill>
                  <a:srgbClr val="0000CC"/>
                </a:solidFill>
                <a:effectLst/>
              </a:rPr>
              <a:t>Congregar as Instituições Espíritas </a:t>
            </a:r>
            <a:r>
              <a:rPr lang="pt-BR" sz="2800" i="0" dirty="0">
                <a:effectLst/>
              </a:rPr>
              <a:t>do Estado do Rio de Janeiro, </a:t>
            </a:r>
            <a:r>
              <a:rPr lang="pt-BR" sz="2800" i="0" dirty="0">
                <a:solidFill>
                  <a:srgbClr val="0000CC"/>
                </a:solidFill>
                <a:effectLst/>
              </a:rPr>
              <a:t>como entidades autônomas e solidárias, </a:t>
            </a:r>
            <a:r>
              <a:rPr lang="pt-BR" sz="2800" i="0" dirty="0">
                <a:effectLst/>
              </a:rPr>
              <a:t>promovendo a </a:t>
            </a:r>
            <a:r>
              <a:rPr lang="pt-BR" sz="2800" i="0" dirty="0">
                <a:solidFill>
                  <a:srgbClr val="0000CC"/>
                </a:solidFill>
                <a:effectLst/>
              </a:rPr>
              <a:t>união do Movimento Espírita</a:t>
            </a:r>
            <a:r>
              <a:rPr lang="pt-BR" sz="2800" i="0" dirty="0">
                <a:effectLst/>
              </a:rPr>
              <a:t>, a divulgação, o estudo e a prática da Doutrina Espírita, </a:t>
            </a:r>
            <a:endParaRPr lang="pt-BR" sz="2800" dirty="0"/>
          </a:p>
        </p:txBody>
      </p:sp>
      <p:sp>
        <p:nvSpPr>
          <p:cNvPr id="3" name="Retângulo 2">
            <a:extLst>
              <a:ext uri="{FF2B5EF4-FFF2-40B4-BE49-F238E27FC236}">
                <a16:creationId xmlns:a16="http://schemas.microsoft.com/office/drawing/2014/main" id="{D7B63BEB-F454-431C-843F-B68721E2990F}"/>
              </a:ext>
            </a:extLst>
          </p:cNvPr>
          <p:cNvSpPr/>
          <p:nvPr/>
        </p:nvSpPr>
        <p:spPr>
          <a:xfrm>
            <a:off x="3203848" y="1124744"/>
            <a:ext cx="4413388" cy="830997"/>
          </a:xfrm>
          <a:prstGeom prst="rect">
            <a:avLst/>
          </a:prstGeom>
          <a:solidFill>
            <a:schemeClr val="accent2">
              <a:lumMod val="40000"/>
              <a:lumOff val="60000"/>
            </a:schemeClr>
          </a:solidFill>
        </p:spPr>
        <p:txBody>
          <a:bodyPr wrap="none">
            <a:spAutoFit/>
          </a:bodyPr>
          <a:lstStyle/>
          <a:p>
            <a:pPr algn="just"/>
            <a:r>
              <a:rPr lang="pt-BR" sz="4800" b="1" i="0" dirty="0">
                <a:solidFill>
                  <a:srgbClr val="0000CC"/>
                </a:solidFill>
                <a:effectLst>
                  <a:outerShdw blurRad="38100" dist="38100" dir="2700000" algn="tl">
                    <a:srgbClr val="000000">
                      <a:alpha val="43137"/>
                    </a:srgbClr>
                  </a:outerShdw>
                </a:effectLst>
              </a:rPr>
              <a:t>Missão do CEERJ</a:t>
            </a:r>
          </a:p>
        </p:txBody>
      </p:sp>
      <p:pic>
        <p:nvPicPr>
          <p:cNvPr id="4" name="Imagem 3">
            <a:extLst>
              <a:ext uri="{FF2B5EF4-FFF2-40B4-BE49-F238E27FC236}">
                <a16:creationId xmlns:a16="http://schemas.microsoft.com/office/drawing/2014/main" id="{90BFBD5B-FFF3-4D2D-A4DF-76E3DD0646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309" y="191371"/>
            <a:ext cx="1861450" cy="1866746"/>
          </a:xfrm>
          <a:prstGeom prst="rect">
            <a:avLst/>
          </a:prstGeom>
        </p:spPr>
      </p:pic>
      <p:pic>
        <p:nvPicPr>
          <p:cNvPr id="5" name="Imagem 4">
            <a:extLst>
              <a:ext uri="{FF2B5EF4-FFF2-40B4-BE49-F238E27FC236}">
                <a16:creationId xmlns:a16="http://schemas.microsoft.com/office/drawing/2014/main" id="{4C07E5F7-53DF-4A20-86DC-C94076D7AD6B}"/>
              </a:ext>
            </a:extLst>
          </p:cNvPr>
          <p:cNvPicPr>
            <a:picLocks noChangeAspect="1"/>
          </p:cNvPicPr>
          <p:nvPr/>
        </p:nvPicPr>
        <p:blipFill>
          <a:blip r:embed="rId3"/>
          <a:stretch>
            <a:fillRect/>
          </a:stretch>
        </p:blipFill>
        <p:spPr>
          <a:xfrm>
            <a:off x="4649018" y="2204864"/>
            <a:ext cx="4413387" cy="3970318"/>
          </a:xfrm>
          <a:prstGeom prst="rect">
            <a:avLst/>
          </a:prstGeom>
        </p:spPr>
      </p:pic>
    </p:spTree>
    <p:extLst>
      <p:ext uri="{BB962C8B-B14F-4D97-AF65-F5344CB8AC3E}">
        <p14:creationId xmlns:p14="http://schemas.microsoft.com/office/powerpoint/2010/main" val="2192210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Imagem 1" descr="MAPA_RIO"/>
          <p:cNvPicPr>
            <a:picLocks noChangeAspect="1" noChangeArrowheads="1"/>
          </p:cNvPicPr>
          <p:nvPr/>
        </p:nvPicPr>
        <p:blipFill>
          <a:blip r:embed="rId3" cstate="print"/>
          <a:srcRect/>
          <a:stretch>
            <a:fillRect/>
          </a:stretch>
        </p:blipFill>
        <p:spPr bwMode="auto">
          <a:xfrm>
            <a:off x="1" y="0"/>
            <a:ext cx="9005454" cy="6737350"/>
          </a:xfrm>
          <a:prstGeom prst="rect">
            <a:avLst/>
          </a:prstGeom>
          <a:noFill/>
          <a:ln w="9525">
            <a:noFill/>
            <a:miter lim="800000"/>
            <a:headEnd/>
            <a:tailEnd/>
          </a:ln>
        </p:spPr>
      </p:pic>
      <p:sp>
        <p:nvSpPr>
          <p:cNvPr id="21" name="Elipse 20"/>
          <p:cNvSpPr/>
          <p:nvPr/>
        </p:nvSpPr>
        <p:spPr>
          <a:xfrm>
            <a:off x="2578016" y="18405"/>
            <a:ext cx="3449782" cy="224808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marL="285750" indent="-285750">
              <a:buFont typeface="Wingdings" panose="05000000000000000000" pitchFamily="2" charset="2"/>
              <a:buChar char="ü"/>
              <a:defRPr/>
            </a:pPr>
            <a:r>
              <a:rPr lang="pt-BR" sz="2400" b="1" dirty="0">
                <a:solidFill>
                  <a:prstClr val="white"/>
                </a:solidFill>
                <a:effectLst>
                  <a:outerShdw blurRad="38100" dist="38100" dir="2700000" algn="tl">
                    <a:srgbClr val="000000">
                      <a:alpha val="43137"/>
                    </a:srgbClr>
                  </a:outerShdw>
                </a:effectLst>
              </a:rPr>
              <a:t>7 Áreas – </a:t>
            </a:r>
          </a:p>
          <a:p>
            <a:pPr marL="742950" lvl="1" indent="-285750">
              <a:buFont typeface="Wingdings" panose="05000000000000000000" pitchFamily="2" charset="2"/>
              <a:buChar char="ü"/>
              <a:defRPr/>
            </a:pPr>
            <a:r>
              <a:rPr lang="pt-BR" sz="2400" b="1" dirty="0">
                <a:solidFill>
                  <a:srgbClr val="FFC000"/>
                </a:solidFill>
                <a:effectLst>
                  <a:outerShdw blurRad="38100" dist="38100" dir="2700000" algn="tl">
                    <a:srgbClr val="000000">
                      <a:alpha val="43137"/>
                    </a:srgbClr>
                  </a:outerShdw>
                </a:effectLst>
              </a:rPr>
              <a:t>9 REUNIR</a:t>
            </a:r>
          </a:p>
          <a:p>
            <a:pPr marL="285750" indent="-285750">
              <a:buFont typeface="Wingdings" panose="05000000000000000000" pitchFamily="2" charset="2"/>
              <a:buChar char="ü"/>
              <a:defRPr/>
            </a:pPr>
            <a:r>
              <a:rPr lang="pt-BR" sz="2400" b="1" dirty="0">
                <a:solidFill>
                  <a:prstClr val="white"/>
                </a:solidFill>
                <a:effectLst>
                  <a:outerShdw blurRad="38100" dist="38100" dir="2700000" algn="tl">
                    <a:srgbClr val="000000">
                      <a:alpha val="43137"/>
                    </a:srgbClr>
                  </a:outerShdw>
                </a:effectLst>
              </a:rPr>
              <a:t>45 CEU  </a:t>
            </a:r>
          </a:p>
          <a:p>
            <a:pPr>
              <a:buFont typeface="Wingdings" pitchFamily="2" charset="2"/>
              <a:buChar char="ü"/>
              <a:defRPr/>
            </a:pPr>
            <a:r>
              <a:rPr lang="pt-BR" sz="2400" b="1" dirty="0">
                <a:solidFill>
                  <a:srgbClr val="FFFF00"/>
                </a:solidFill>
                <a:effectLst>
                  <a:outerShdw blurRad="38100" dist="38100" dir="2700000" algn="tl">
                    <a:srgbClr val="000000">
                      <a:alpha val="43137"/>
                    </a:srgbClr>
                  </a:outerShdw>
                </a:effectLst>
              </a:rPr>
              <a:t>691 IEA</a:t>
            </a:r>
          </a:p>
        </p:txBody>
      </p:sp>
      <p:sp>
        <p:nvSpPr>
          <p:cNvPr id="7178" name="Text Box 4"/>
          <p:cNvSpPr txBox="1">
            <a:spLocks noChangeArrowheads="1"/>
          </p:cNvSpPr>
          <p:nvPr/>
        </p:nvSpPr>
        <p:spPr bwMode="auto">
          <a:xfrm>
            <a:off x="7121527" y="6097588"/>
            <a:ext cx="1606550" cy="1320800"/>
          </a:xfrm>
          <a:prstGeom prst="rect">
            <a:avLst/>
          </a:prstGeom>
          <a:noFill/>
          <a:ln w="9525">
            <a:noFill/>
            <a:miter lim="800000"/>
            <a:headEnd/>
            <a:tailEnd/>
          </a:ln>
        </p:spPr>
        <p:txBody>
          <a:bodyPr/>
          <a:lstStyle/>
          <a:p>
            <a:pPr>
              <a:defRPr/>
            </a:pPr>
            <a:endParaRPr lang="pt-BR">
              <a:solidFill>
                <a:prstClr val="black"/>
              </a:solidFill>
            </a:endParaRPr>
          </a:p>
        </p:txBody>
      </p:sp>
      <p:sp>
        <p:nvSpPr>
          <p:cNvPr id="7179" name="Text Box 3"/>
          <p:cNvSpPr txBox="1">
            <a:spLocks noChangeArrowheads="1"/>
          </p:cNvSpPr>
          <p:nvPr/>
        </p:nvSpPr>
        <p:spPr bwMode="auto">
          <a:xfrm>
            <a:off x="3251202" y="5791272"/>
            <a:ext cx="1773238" cy="1687513"/>
          </a:xfrm>
          <a:prstGeom prst="rect">
            <a:avLst/>
          </a:prstGeom>
          <a:noFill/>
          <a:ln w="9525">
            <a:noFill/>
            <a:miter lim="800000"/>
            <a:headEnd/>
            <a:tailEnd/>
          </a:ln>
        </p:spPr>
        <p:txBody>
          <a:bodyPr/>
          <a:lstStyle/>
          <a:p>
            <a:pPr>
              <a:defRPr/>
            </a:pPr>
            <a:endParaRPr lang="pt-BR">
              <a:solidFill>
                <a:prstClr val="black"/>
              </a:solidFill>
            </a:endParaRPr>
          </a:p>
        </p:txBody>
      </p:sp>
      <p:sp>
        <p:nvSpPr>
          <p:cNvPr id="7180" name="Text Box 2"/>
          <p:cNvSpPr txBox="1">
            <a:spLocks noChangeArrowheads="1"/>
          </p:cNvSpPr>
          <p:nvPr/>
        </p:nvSpPr>
        <p:spPr bwMode="auto">
          <a:xfrm>
            <a:off x="4914936" y="6037335"/>
            <a:ext cx="2168525" cy="1400175"/>
          </a:xfrm>
          <a:prstGeom prst="rect">
            <a:avLst/>
          </a:prstGeom>
          <a:noFill/>
          <a:ln w="9525">
            <a:noFill/>
            <a:miter lim="800000"/>
            <a:headEnd/>
            <a:tailEnd/>
          </a:ln>
        </p:spPr>
        <p:txBody>
          <a:bodyPr/>
          <a:lstStyle/>
          <a:p>
            <a:pPr>
              <a:defRPr/>
            </a:pPr>
            <a:endParaRPr lang="pt-BR">
              <a:solidFill>
                <a:prstClr val="black"/>
              </a:solidFill>
            </a:endParaRPr>
          </a:p>
        </p:txBody>
      </p:sp>
      <p:sp>
        <p:nvSpPr>
          <p:cNvPr id="7181" name="Rectangle 14"/>
          <p:cNvSpPr>
            <a:spLocks noChangeArrowheads="1"/>
          </p:cNvSpPr>
          <p:nvPr/>
        </p:nvSpPr>
        <p:spPr bwMode="auto">
          <a:xfrm>
            <a:off x="4572000" y="457200"/>
            <a:ext cx="0" cy="0"/>
          </a:xfrm>
          <a:prstGeom prst="rect">
            <a:avLst/>
          </a:prstGeom>
          <a:solidFill>
            <a:schemeClr val="accent1"/>
          </a:solidFill>
          <a:ln w="9525">
            <a:solidFill>
              <a:schemeClr val="tx1"/>
            </a:solidFill>
            <a:miter lim="800000"/>
            <a:headEnd/>
            <a:tailEnd/>
          </a:ln>
        </p:spPr>
        <p:txBody>
          <a:bodyPr/>
          <a:lstStyle/>
          <a:p>
            <a:pPr>
              <a:defRPr/>
            </a:pPr>
            <a:endParaRPr lang="pt-BR">
              <a:solidFill>
                <a:prstClr val="black"/>
              </a:solidFill>
              <a:latin typeface="Book Antiqua" pitchFamily="18" charset="0"/>
            </a:endParaRPr>
          </a:p>
        </p:txBody>
      </p:sp>
      <p:sp>
        <p:nvSpPr>
          <p:cNvPr id="7182" name="Rectangle 25"/>
          <p:cNvSpPr>
            <a:spLocks noChangeArrowheads="1"/>
          </p:cNvSpPr>
          <p:nvPr/>
        </p:nvSpPr>
        <p:spPr bwMode="auto">
          <a:xfrm>
            <a:off x="36" y="6568559"/>
            <a:ext cx="184731" cy="369332"/>
          </a:xfrm>
          <a:prstGeom prst="rect">
            <a:avLst/>
          </a:prstGeom>
          <a:noFill/>
          <a:ln w="9525">
            <a:noFill/>
            <a:miter lim="800000"/>
            <a:headEnd/>
            <a:tailEnd/>
          </a:ln>
        </p:spPr>
        <p:txBody>
          <a:bodyPr wrap="none" anchor="ctr">
            <a:spAutoFit/>
          </a:bodyPr>
          <a:lstStyle/>
          <a:p>
            <a:pPr>
              <a:defRPr/>
            </a:pPr>
            <a:endParaRPr lang="pt-BR">
              <a:solidFill>
                <a:prstClr val="black"/>
              </a:solidFill>
            </a:endParaRPr>
          </a:p>
        </p:txBody>
      </p:sp>
      <p:sp>
        <p:nvSpPr>
          <p:cNvPr id="17" name="Espaço Reservado para Número de Slide 16"/>
          <p:cNvSpPr>
            <a:spLocks noGrp="1"/>
          </p:cNvSpPr>
          <p:nvPr>
            <p:ph type="sldNum" sz="quarter" idx="12"/>
          </p:nvPr>
        </p:nvSpPr>
        <p:spPr/>
        <p:txBody>
          <a:bodyPr/>
          <a:lstStyle/>
          <a:p>
            <a:pPr>
              <a:defRPr/>
            </a:pPr>
            <a:fld id="{D6AC734E-1461-4894-A95D-D91A65DEBE94}" type="slidenum">
              <a:rPr lang="pt-BR">
                <a:solidFill>
                  <a:prstClr val="black">
                    <a:tint val="75000"/>
                  </a:prstClr>
                </a:solidFill>
              </a:rPr>
              <a:pPr>
                <a:defRPr/>
              </a:pPr>
              <a:t>6</a:t>
            </a:fld>
            <a:endParaRPr lang="pt-BR">
              <a:solidFill>
                <a:prstClr val="black">
                  <a:tint val="75000"/>
                </a:prstClr>
              </a:solidFill>
            </a:endParaRPr>
          </a:p>
        </p:txBody>
      </p:sp>
      <p:sp>
        <p:nvSpPr>
          <p:cNvPr id="7184" name="Text Box 1"/>
          <p:cNvSpPr txBox="1">
            <a:spLocks noChangeArrowheads="1"/>
          </p:cNvSpPr>
          <p:nvPr/>
        </p:nvSpPr>
        <p:spPr bwMode="auto">
          <a:xfrm>
            <a:off x="5497133" y="6038741"/>
            <a:ext cx="3527355" cy="73212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lstStyle/>
          <a:p>
            <a:pPr algn="ctr" eaLnBrk="0" hangingPunct="0">
              <a:defRPr/>
            </a:pPr>
            <a:r>
              <a:rPr lang="pt-BR" b="1" dirty="0">
                <a:solidFill>
                  <a:schemeClr val="bg1"/>
                </a:solidFill>
                <a:effectLst>
                  <a:outerShdw blurRad="38100" dist="38100" dir="2700000" algn="tl">
                    <a:srgbClr val="000000">
                      <a:alpha val="43137"/>
                    </a:srgbClr>
                  </a:outerShdw>
                </a:effectLst>
                <a:latin typeface="Arial Narrow" panose="020B0606020202030204" pitchFamily="34" charset="0"/>
                <a:ea typeface="Calibri" pitchFamily="34" charset="0"/>
                <a:cs typeface="Times New Roman" pitchFamily="18" charset="0"/>
              </a:rPr>
              <a:t>CEERJ, REUNIR, CEU e IEA</a:t>
            </a:r>
          </a:p>
          <a:p>
            <a:pPr algn="ctr" eaLnBrk="0" hangingPunct="0">
              <a:defRPr/>
            </a:pPr>
            <a:r>
              <a:rPr lang="pt-BR" b="1" dirty="0">
                <a:solidFill>
                  <a:schemeClr val="bg1"/>
                </a:solidFill>
                <a:effectLst>
                  <a:outerShdw blurRad="38100" dist="38100" dir="2700000" algn="tl">
                    <a:srgbClr val="000000">
                      <a:alpha val="43137"/>
                    </a:srgbClr>
                  </a:outerShdw>
                </a:effectLst>
                <a:latin typeface="Arial Narrow" panose="020B0606020202030204" pitchFamily="34" charset="0"/>
                <a:ea typeface="Calibri" pitchFamily="34" charset="0"/>
                <a:cs typeface="Times New Roman" pitchFamily="18" charset="0"/>
              </a:rPr>
              <a:t>Estrutura do Movimento Espírita</a:t>
            </a:r>
            <a:endParaRPr lang="pt-BR" dirty="0">
              <a:solidFill>
                <a:schemeClr val="bg1"/>
              </a:solidFill>
              <a:effectLst>
                <a:outerShdw blurRad="38100" dist="38100" dir="2700000" algn="tl">
                  <a:srgbClr val="000000">
                    <a:alpha val="43137"/>
                  </a:srgbClr>
                </a:outerShdw>
              </a:effectLst>
              <a:latin typeface="Arial Narrow" panose="020B0606020202030204" pitchFamily="34" charset="0"/>
              <a:ea typeface="Calibri" pitchFamily="34" charset="0"/>
              <a:cs typeface="Times New Roman" pitchFamily="18" charset="0"/>
            </a:endParaRPr>
          </a:p>
        </p:txBody>
      </p:sp>
      <p:pic>
        <p:nvPicPr>
          <p:cNvPr id="12" name="Imagem 11">
            <a:extLst>
              <a:ext uri="{FF2B5EF4-FFF2-40B4-BE49-F238E27FC236}">
                <a16:creationId xmlns:a16="http://schemas.microsoft.com/office/drawing/2014/main" id="{4621B008-8FD1-4C1C-A794-03B87453D3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404664"/>
            <a:ext cx="1731531" cy="1736458"/>
          </a:xfrm>
          <a:prstGeom prst="rect">
            <a:avLst/>
          </a:prstGeom>
        </p:spPr>
      </p:pic>
    </p:spTree>
    <p:extLst>
      <p:ext uri="{BB962C8B-B14F-4D97-AF65-F5344CB8AC3E}">
        <p14:creationId xmlns:p14="http://schemas.microsoft.com/office/powerpoint/2010/main" val="33797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E76A134-7168-44B7-8CE8-E3ED684BC3BC}"/>
              </a:ext>
            </a:extLst>
          </p:cNvPr>
          <p:cNvPicPr>
            <a:picLocks noChangeAspect="1"/>
          </p:cNvPicPr>
          <p:nvPr/>
        </p:nvPicPr>
        <p:blipFill>
          <a:blip r:embed="rId2"/>
          <a:stretch>
            <a:fillRect/>
          </a:stretch>
        </p:blipFill>
        <p:spPr>
          <a:xfrm>
            <a:off x="117759" y="391417"/>
            <a:ext cx="8908482" cy="6480720"/>
          </a:xfrm>
          <a:prstGeom prst="rect">
            <a:avLst/>
          </a:prstGeom>
        </p:spPr>
      </p:pic>
      <p:sp>
        <p:nvSpPr>
          <p:cNvPr id="4" name="Elipse 3">
            <a:extLst>
              <a:ext uri="{FF2B5EF4-FFF2-40B4-BE49-F238E27FC236}">
                <a16:creationId xmlns:a16="http://schemas.microsoft.com/office/drawing/2014/main" id="{3A833A00-34ED-4212-8835-5430A1355B48}"/>
              </a:ext>
            </a:extLst>
          </p:cNvPr>
          <p:cNvSpPr/>
          <p:nvPr/>
        </p:nvSpPr>
        <p:spPr>
          <a:xfrm>
            <a:off x="235517" y="5980110"/>
            <a:ext cx="1423731" cy="4824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a:t>Relações Externas</a:t>
            </a:r>
          </a:p>
        </p:txBody>
      </p:sp>
      <p:sp>
        <p:nvSpPr>
          <p:cNvPr id="5" name="CaixaDeTexto 4">
            <a:extLst>
              <a:ext uri="{FF2B5EF4-FFF2-40B4-BE49-F238E27FC236}">
                <a16:creationId xmlns:a16="http://schemas.microsoft.com/office/drawing/2014/main" id="{20A8EBAC-F6CA-459E-A0E3-252A96C23A52}"/>
              </a:ext>
            </a:extLst>
          </p:cNvPr>
          <p:cNvSpPr txBox="1"/>
          <p:nvPr/>
        </p:nvSpPr>
        <p:spPr>
          <a:xfrm>
            <a:off x="1331640" y="6466583"/>
            <a:ext cx="2094937" cy="338554"/>
          </a:xfrm>
          <a:prstGeom prst="rect">
            <a:avLst/>
          </a:prstGeom>
          <a:solidFill>
            <a:schemeClr val="bg2">
              <a:lumMod val="50000"/>
            </a:schemeClr>
          </a:solidFill>
        </p:spPr>
        <p:txBody>
          <a:bodyPr wrap="square" rtlCol="0">
            <a:spAutoFit/>
          </a:bodyPr>
          <a:lstStyle/>
          <a:p>
            <a:r>
              <a:rPr lang="pt-BR" sz="1600" dirty="0"/>
              <a:t>Educação Espírita</a:t>
            </a:r>
          </a:p>
        </p:txBody>
      </p:sp>
      <p:sp>
        <p:nvSpPr>
          <p:cNvPr id="6" name="Retângulo 5">
            <a:extLst>
              <a:ext uri="{FF2B5EF4-FFF2-40B4-BE49-F238E27FC236}">
                <a16:creationId xmlns:a16="http://schemas.microsoft.com/office/drawing/2014/main" id="{C9D19647-E36E-40A8-A946-3FD1BF84BFD4}"/>
              </a:ext>
            </a:extLst>
          </p:cNvPr>
          <p:cNvSpPr/>
          <p:nvPr/>
        </p:nvSpPr>
        <p:spPr>
          <a:xfrm>
            <a:off x="4179527" y="5980111"/>
            <a:ext cx="896529" cy="211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ACSE</a:t>
            </a:r>
          </a:p>
        </p:txBody>
      </p:sp>
      <p:sp>
        <p:nvSpPr>
          <p:cNvPr id="7" name="Retângulo 6">
            <a:extLst>
              <a:ext uri="{FF2B5EF4-FFF2-40B4-BE49-F238E27FC236}">
                <a16:creationId xmlns:a16="http://schemas.microsoft.com/office/drawing/2014/main" id="{BD547ABF-6EF3-4993-9F75-0DB3B3665D07}"/>
              </a:ext>
            </a:extLst>
          </p:cNvPr>
          <p:cNvSpPr/>
          <p:nvPr/>
        </p:nvSpPr>
        <p:spPr>
          <a:xfrm>
            <a:off x="4211960" y="6466583"/>
            <a:ext cx="1950921" cy="202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err="1"/>
              <a:t>AçõesEstratégicas</a:t>
            </a:r>
            <a:endParaRPr lang="pt-BR" sz="1600" dirty="0"/>
          </a:p>
        </p:txBody>
      </p:sp>
      <p:sp>
        <p:nvSpPr>
          <p:cNvPr id="8" name="Retângulo 7">
            <a:extLst>
              <a:ext uri="{FF2B5EF4-FFF2-40B4-BE49-F238E27FC236}">
                <a16:creationId xmlns:a16="http://schemas.microsoft.com/office/drawing/2014/main" id="{A9615678-B2F8-448C-850C-A8972733FDFF}"/>
              </a:ext>
            </a:extLst>
          </p:cNvPr>
          <p:cNvSpPr/>
          <p:nvPr/>
        </p:nvSpPr>
        <p:spPr>
          <a:xfrm rot="10800000" flipV="1">
            <a:off x="6309584" y="5336007"/>
            <a:ext cx="1278237" cy="331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a:t>Unificação</a:t>
            </a:r>
          </a:p>
        </p:txBody>
      </p:sp>
      <p:sp>
        <p:nvSpPr>
          <p:cNvPr id="9" name="Retângulo 8">
            <a:extLst>
              <a:ext uri="{FF2B5EF4-FFF2-40B4-BE49-F238E27FC236}">
                <a16:creationId xmlns:a16="http://schemas.microsoft.com/office/drawing/2014/main" id="{0C0AD999-28E3-41D7-B12C-234B3313D169}"/>
              </a:ext>
            </a:extLst>
          </p:cNvPr>
          <p:cNvSpPr/>
          <p:nvPr/>
        </p:nvSpPr>
        <p:spPr>
          <a:xfrm>
            <a:off x="6318097" y="6462594"/>
            <a:ext cx="1278237" cy="395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a:t>Financeiro</a:t>
            </a:r>
          </a:p>
        </p:txBody>
      </p:sp>
      <p:sp>
        <p:nvSpPr>
          <p:cNvPr id="10" name="CaixaDeTexto 9">
            <a:extLst>
              <a:ext uri="{FF2B5EF4-FFF2-40B4-BE49-F238E27FC236}">
                <a16:creationId xmlns:a16="http://schemas.microsoft.com/office/drawing/2014/main" id="{D6EAB551-CBD6-4CE0-A038-68E2710AF2A1}"/>
              </a:ext>
            </a:extLst>
          </p:cNvPr>
          <p:cNvSpPr txBox="1"/>
          <p:nvPr/>
        </p:nvSpPr>
        <p:spPr>
          <a:xfrm flipH="1">
            <a:off x="7596334" y="5980112"/>
            <a:ext cx="1547664" cy="338554"/>
          </a:xfrm>
          <a:prstGeom prst="rect">
            <a:avLst/>
          </a:prstGeom>
          <a:solidFill>
            <a:srgbClr val="0070C0"/>
          </a:solidFill>
        </p:spPr>
        <p:txBody>
          <a:bodyPr wrap="square" rtlCol="0">
            <a:spAutoFit/>
          </a:bodyPr>
          <a:lstStyle/>
          <a:p>
            <a:r>
              <a:rPr lang="pt-BR" sz="1600" dirty="0" err="1"/>
              <a:t>Adminstrativa</a:t>
            </a:r>
            <a:endParaRPr lang="pt-BR" sz="1600" dirty="0"/>
          </a:p>
        </p:txBody>
      </p:sp>
    </p:spTree>
    <p:extLst>
      <p:ext uri="{BB962C8B-B14F-4D97-AF65-F5344CB8AC3E}">
        <p14:creationId xmlns:p14="http://schemas.microsoft.com/office/powerpoint/2010/main" val="1365124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AA460724-43B0-4177-80B5-7DF663C32479}"/>
              </a:ext>
            </a:extLst>
          </p:cNvPr>
          <p:cNvSpPr txBox="1"/>
          <p:nvPr/>
        </p:nvSpPr>
        <p:spPr>
          <a:xfrm>
            <a:off x="383105" y="304488"/>
            <a:ext cx="8568952" cy="646331"/>
          </a:xfrm>
          <a:prstGeom prst="rect">
            <a:avLst/>
          </a:prstGeom>
          <a:solidFill>
            <a:schemeClr val="accent2"/>
          </a:solidFill>
        </p:spPr>
        <p:txBody>
          <a:bodyPr wrap="square" rtlCol="0">
            <a:spAutoFit/>
          </a:bodyPr>
          <a:lstStyle/>
          <a:p>
            <a:r>
              <a:rPr lang="pt-BR" b="1" dirty="0"/>
              <a:t>Ações Estratégicas </a:t>
            </a:r>
            <a:r>
              <a:rPr lang="pt-BR" dirty="0"/>
              <a:t>–promove a integração das diversas áreas , dirige o Centro de Pesquisas /Memoria  e elabora o plano Estratégico da Federativa.</a:t>
            </a:r>
          </a:p>
        </p:txBody>
      </p:sp>
      <p:sp>
        <p:nvSpPr>
          <p:cNvPr id="3" name="CaixaDeTexto 2">
            <a:extLst>
              <a:ext uri="{FF2B5EF4-FFF2-40B4-BE49-F238E27FC236}">
                <a16:creationId xmlns:a16="http://schemas.microsoft.com/office/drawing/2014/main" id="{09B9176C-A753-4448-B62A-BC923DBAB718}"/>
              </a:ext>
            </a:extLst>
          </p:cNvPr>
          <p:cNvSpPr txBox="1"/>
          <p:nvPr/>
        </p:nvSpPr>
        <p:spPr>
          <a:xfrm flipH="1">
            <a:off x="383104" y="1140940"/>
            <a:ext cx="8581379" cy="646331"/>
          </a:xfrm>
          <a:prstGeom prst="rect">
            <a:avLst/>
          </a:prstGeom>
          <a:solidFill>
            <a:schemeClr val="accent5">
              <a:lumMod val="40000"/>
              <a:lumOff val="60000"/>
            </a:schemeClr>
          </a:solidFill>
        </p:spPr>
        <p:txBody>
          <a:bodyPr wrap="square" rtlCol="0">
            <a:spAutoFit/>
          </a:bodyPr>
          <a:lstStyle/>
          <a:p>
            <a:r>
              <a:rPr lang="pt-BR" b="1" dirty="0"/>
              <a:t>Administração</a:t>
            </a:r>
            <a:r>
              <a:rPr lang="pt-BR" dirty="0"/>
              <a:t> :dirige o Serviço de Gestão Corporativa, o Serviço de Secretaria e representa o CEERJ junto aos órgãos oficiais.</a:t>
            </a:r>
          </a:p>
        </p:txBody>
      </p:sp>
      <p:sp>
        <p:nvSpPr>
          <p:cNvPr id="5" name="CaixaDeTexto 4">
            <a:extLst>
              <a:ext uri="{FF2B5EF4-FFF2-40B4-BE49-F238E27FC236}">
                <a16:creationId xmlns:a16="http://schemas.microsoft.com/office/drawing/2014/main" id="{F31E87B5-73C8-48C2-AC06-71F3F257AAD5}"/>
              </a:ext>
            </a:extLst>
          </p:cNvPr>
          <p:cNvSpPr txBox="1"/>
          <p:nvPr/>
        </p:nvSpPr>
        <p:spPr>
          <a:xfrm flipH="1">
            <a:off x="383103" y="1891560"/>
            <a:ext cx="8568946" cy="646331"/>
          </a:xfrm>
          <a:prstGeom prst="rect">
            <a:avLst/>
          </a:prstGeom>
          <a:solidFill>
            <a:schemeClr val="accent5">
              <a:lumMod val="75000"/>
            </a:schemeClr>
          </a:solidFill>
        </p:spPr>
        <p:txBody>
          <a:bodyPr wrap="square" rtlCol="0">
            <a:spAutoFit/>
          </a:bodyPr>
          <a:lstStyle/>
          <a:p>
            <a:r>
              <a:rPr lang="pt-BR" b="1" dirty="0">
                <a:solidFill>
                  <a:schemeClr val="bg1"/>
                </a:solidFill>
              </a:rPr>
              <a:t>Financeiro</a:t>
            </a:r>
            <a:r>
              <a:rPr lang="pt-BR" dirty="0">
                <a:solidFill>
                  <a:schemeClr val="bg1"/>
                </a:solidFill>
              </a:rPr>
              <a:t> –dirige os Serviços de gestão Orçamentária, Gestão Financeira, a Editora e \livraria do CEERJ</a:t>
            </a:r>
          </a:p>
        </p:txBody>
      </p:sp>
      <p:sp>
        <p:nvSpPr>
          <p:cNvPr id="6" name="CaixaDeTexto 5">
            <a:extLst>
              <a:ext uri="{FF2B5EF4-FFF2-40B4-BE49-F238E27FC236}">
                <a16:creationId xmlns:a16="http://schemas.microsoft.com/office/drawing/2014/main" id="{4B7302BC-E878-43E5-84D8-FA943D123C48}"/>
              </a:ext>
            </a:extLst>
          </p:cNvPr>
          <p:cNvSpPr txBox="1"/>
          <p:nvPr/>
        </p:nvSpPr>
        <p:spPr>
          <a:xfrm>
            <a:off x="395536" y="2591014"/>
            <a:ext cx="8556513" cy="646331"/>
          </a:xfrm>
          <a:prstGeom prst="rect">
            <a:avLst/>
          </a:prstGeom>
          <a:solidFill>
            <a:schemeClr val="accent4">
              <a:lumMod val="50000"/>
            </a:schemeClr>
          </a:solidFill>
        </p:spPr>
        <p:txBody>
          <a:bodyPr wrap="square" rtlCol="0">
            <a:spAutoFit/>
          </a:bodyPr>
          <a:lstStyle/>
          <a:p>
            <a:r>
              <a:rPr lang="pt-BR" b="1" dirty="0">
                <a:solidFill>
                  <a:schemeClr val="bg1"/>
                </a:solidFill>
              </a:rPr>
              <a:t>Comunicação Social Espírita </a:t>
            </a:r>
            <a:r>
              <a:rPr lang="pt-BR" dirty="0">
                <a:solidFill>
                  <a:schemeClr val="bg1"/>
                </a:solidFill>
              </a:rPr>
              <a:t>–dirige os Serviços de Gestão de Conteúdo, Esperanto, </a:t>
            </a:r>
            <a:r>
              <a:rPr lang="pt-BR" dirty="0" err="1">
                <a:solidFill>
                  <a:schemeClr val="bg1"/>
                </a:solidFill>
              </a:rPr>
              <a:t>Midia</a:t>
            </a:r>
            <a:r>
              <a:rPr lang="pt-BR" dirty="0">
                <a:solidFill>
                  <a:schemeClr val="bg1"/>
                </a:solidFill>
              </a:rPr>
              <a:t> Impressa, Relações publicas, Artes e Tecnologia da Informação</a:t>
            </a:r>
          </a:p>
        </p:txBody>
      </p:sp>
      <p:sp>
        <p:nvSpPr>
          <p:cNvPr id="7" name="CaixaDeTexto 6">
            <a:extLst>
              <a:ext uri="{FF2B5EF4-FFF2-40B4-BE49-F238E27FC236}">
                <a16:creationId xmlns:a16="http://schemas.microsoft.com/office/drawing/2014/main" id="{6E9AE4EC-AD7D-473E-8B74-CDD3991543D6}"/>
              </a:ext>
            </a:extLst>
          </p:cNvPr>
          <p:cNvSpPr txBox="1"/>
          <p:nvPr/>
        </p:nvSpPr>
        <p:spPr>
          <a:xfrm flipH="1">
            <a:off x="395535" y="3429000"/>
            <a:ext cx="8556513" cy="923330"/>
          </a:xfrm>
          <a:prstGeom prst="rect">
            <a:avLst/>
          </a:prstGeom>
          <a:solidFill>
            <a:schemeClr val="accent1">
              <a:lumMod val="50000"/>
            </a:schemeClr>
          </a:solidFill>
        </p:spPr>
        <p:txBody>
          <a:bodyPr wrap="square" rtlCol="0">
            <a:spAutoFit/>
          </a:bodyPr>
          <a:lstStyle/>
          <a:p>
            <a:r>
              <a:rPr lang="pt-BR" b="1" dirty="0">
                <a:solidFill>
                  <a:schemeClr val="bg1"/>
                </a:solidFill>
              </a:rPr>
              <a:t>Educação Espírita </a:t>
            </a:r>
            <a:r>
              <a:rPr lang="pt-BR" dirty="0">
                <a:solidFill>
                  <a:schemeClr val="bg1"/>
                </a:solidFill>
              </a:rPr>
              <a:t>dirige os Serviços de Evangelização da </a:t>
            </a:r>
            <a:r>
              <a:rPr lang="pt-BR" dirty="0" err="1">
                <a:solidFill>
                  <a:schemeClr val="bg1"/>
                </a:solidFill>
              </a:rPr>
              <a:t>Familia</a:t>
            </a:r>
            <a:r>
              <a:rPr lang="pt-BR" dirty="0">
                <a:solidFill>
                  <a:schemeClr val="bg1"/>
                </a:solidFill>
              </a:rPr>
              <a:t>, de Atividades </a:t>
            </a:r>
            <a:r>
              <a:rPr lang="pt-BR" dirty="0" err="1">
                <a:solidFill>
                  <a:schemeClr val="bg1"/>
                </a:solidFill>
              </a:rPr>
              <a:t>Mediunicas</a:t>
            </a:r>
            <a:r>
              <a:rPr lang="pt-BR" dirty="0">
                <a:solidFill>
                  <a:schemeClr val="bg1"/>
                </a:solidFill>
              </a:rPr>
              <a:t>, de Atendimento Espiritual, de Assistência e Promoção Social Espírita , de Estudos do Espiritismo</a:t>
            </a:r>
          </a:p>
        </p:txBody>
      </p:sp>
      <p:sp>
        <p:nvSpPr>
          <p:cNvPr id="8" name="CaixaDeTexto 7">
            <a:extLst>
              <a:ext uri="{FF2B5EF4-FFF2-40B4-BE49-F238E27FC236}">
                <a16:creationId xmlns:a16="http://schemas.microsoft.com/office/drawing/2014/main" id="{5A915524-FDBF-4ABA-8912-B219BD753378}"/>
              </a:ext>
            </a:extLst>
          </p:cNvPr>
          <p:cNvSpPr txBox="1"/>
          <p:nvPr/>
        </p:nvSpPr>
        <p:spPr>
          <a:xfrm flipH="1">
            <a:off x="395534" y="4623022"/>
            <a:ext cx="8556513" cy="923330"/>
          </a:xfrm>
          <a:prstGeom prst="rect">
            <a:avLst/>
          </a:prstGeom>
          <a:solidFill>
            <a:schemeClr val="accent4"/>
          </a:solidFill>
        </p:spPr>
        <p:txBody>
          <a:bodyPr wrap="square" rtlCol="0">
            <a:spAutoFit/>
          </a:bodyPr>
          <a:lstStyle/>
          <a:p>
            <a:r>
              <a:rPr lang="pt-BR" b="1" dirty="0"/>
              <a:t>Relações Externas </a:t>
            </a:r>
            <a:r>
              <a:rPr lang="pt-BR" dirty="0"/>
              <a:t>– representa o CEERJ em sessões solenes, cultos ecumênicos, congressos, concentrações, encontros , simpósios, de caráter municipal, estadual e dirige o Serviço de Ações junto à Sociedade</a:t>
            </a:r>
          </a:p>
        </p:txBody>
      </p:sp>
      <p:sp>
        <p:nvSpPr>
          <p:cNvPr id="9" name="CaixaDeTexto 8">
            <a:extLst>
              <a:ext uri="{FF2B5EF4-FFF2-40B4-BE49-F238E27FC236}">
                <a16:creationId xmlns:a16="http://schemas.microsoft.com/office/drawing/2014/main" id="{372AE6FF-B5F0-4E93-81D4-7F94058F7AEE}"/>
              </a:ext>
            </a:extLst>
          </p:cNvPr>
          <p:cNvSpPr txBox="1"/>
          <p:nvPr/>
        </p:nvSpPr>
        <p:spPr>
          <a:xfrm flipH="1">
            <a:off x="395536" y="5599475"/>
            <a:ext cx="8568948" cy="923330"/>
          </a:xfrm>
          <a:prstGeom prst="rect">
            <a:avLst/>
          </a:prstGeom>
          <a:solidFill>
            <a:schemeClr val="tx2">
              <a:lumMod val="40000"/>
              <a:lumOff val="60000"/>
            </a:schemeClr>
          </a:solidFill>
        </p:spPr>
        <p:txBody>
          <a:bodyPr wrap="square" rtlCol="0">
            <a:spAutoFit/>
          </a:bodyPr>
          <a:lstStyle/>
          <a:p>
            <a:r>
              <a:rPr lang="pt-BR" b="1" dirty="0"/>
              <a:t>Unificação </a:t>
            </a:r>
            <a:r>
              <a:rPr lang="pt-BR" dirty="0"/>
              <a:t>–representa o CEERJ junto ao CFN/FEB e nos eventos do movimento espírita, dirige o Serviço de Apoio à Casa Espírita e promove a criação, aproximação e implementação de novas Instituições no RJ.</a:t>
            </a:r>
          </a:p>
        </p:txBody>
      </p:sp>
    </p:spTree>
    <p:extLst>
      <p:ext uri="{BB962C8B-B14F-4D97-AF65-F5344CB8AC3E}">
        <p14:creationId xmlns:p14="http://schemas.microsoft.com/office/powerpoint/2010/main" val="3640147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407D86D1-846D-474F-AF39-25BA7A3FE6D8}"/>
              </a:ext>
            </a:extLst>
          </p:cNvPr>
          <p:cNvPicPr>
            <a:picLocks noChangeAspect="1"/>
          </p:cNvPicPr>
          <p:nvPr/>
        </p:nvPicPr>
        <p:blipFill>
          <a:blip r:embed="rId2"/>
          <a:stretch>
            <a:fillRect/>
          </a:stretch>
        </p:blipFill>
        <p:spPr>
          <a:xfrm>
            <a:off x="539552" y="1177570"/>
            <a:ext cx="8496944" cy="5275767"/>
          </a:xfrm>
          <a:prstGeom prst="rect">
            <a:avLst/>
          </a:prstGeom>
          <a:solidFill>
            <a:schemeClr val="accent6">
              <a:lumMod val="50000"/>
            </a:schemeClr>
          </a:solidFill>
        </p:spPr>
      </p:pic>
      <p:sp>
        <p:nvSpPr>
          <p:cNvPr id="3" name="CaixaDeTexto 2">
            <a:extLst>
              <a:ext uri="{FF2B5EF4-FFF2-40B4-BE49-F238E27FC236}">
                <a16:creationId xmlns:a16="http://schemas.microsoft.com/office/drawing/2014/main" id="{057DD6DB-C330-4B85-873E-19F73219EE4B}"/>
              </a:ext>
            </a:extLst>
          </p:cNvPr>
          <p:cNvSpPr txBox="1"/>
          <p:nvPr/>
        </p:nvSpPr>
        <p:spPr>
          <a:xfrm>
            <a:off x="899592" y="404663"/>
            <a:ext cx="3888432" cy="584775"/>
          </a:xfrm>
          <a:prstGeom prst="rect">
            <a:avLst/>
          </a:prstGeom>
          <a:solidFill>
            <a:srgbClr val="0070C0"/>
          </a:solidFill>
        </p:spPr>
        <p:txBody>
          <a:bodyPr wrap="square" rtlCol="0">
            <a:spAutoFit/>
          </a:bodyPr>
          <a:lstStyle/>
          <a:p>
            <a:r>
              <a:rPr lang="pt-BR" sz="3200" b="1" dirty="0"/>
              <a:t>A Ação federativa</a:t>
            </a:r>
          </a:p>
        </p:txBody>
      </p:sp>
    </p:spTree>
    <p:extLst>
      <p:ext uri="{BB962C8B-B14F-4D97-AF65-F5344CB8AC3E}">
        <p14:creationId xmlns:p14="http://schemas.microsoft.com/office/powerpoint/2010/main" val="2572834258"/>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ntegração">
  <a:themeElements>
    <a:clrScheme name="Integração">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Integração">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ção">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15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rtar">
  <a:themeElements>
    <a:clrScheme name="Cortar">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77A1AB"/>
      </a:hlink>
      <a:folHlink>
        <a:srgbClr val="9A5D78"/>
      </a:folHlink>
    </a:clrScheme>
    <a:fontScheme name="Cortar">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rtar">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ppt/theme/theme6.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1085</Words>
  <Application>Microsoft Office PowerPoint</Application>
  <PresentationFormat>Apresentação na tela (4:3)</PresentationFormat>
  <Paragraphs>84</Paragraphs>
  <Slides>16</Slides>
  <Notes>4</Notes>
  <HiddenSlides>0</HiddenSlides>
  <MMClips>0</MMClips>
  <ScaleCrop>false</ScaleCrop>
  <HeadingPairs>
    <vt:vector size="6" baseType="variant">
      <vt:variant>
        <vt:lpstr>Fontes usadas</vt:lpstr>
      </vt:variant>
      <vt:variant>
        <vt:i4>12</vt:i4>
      </vt:variant>
      <vt:variant>
        <vt:lpstr>Tema</vt:lpstr>
      </vt:variant>
      <vt:variant>
        <vt:i4>5</vt:i4>
      </vt:variant>
      <vt:variant>
        <vt:lpstr>Títulos de slides</vt:lpstr>
      </vt:variant>
      <vt:variant>
        <vt:i4>16</vt:i4>
      </vt:variant>
    </vt:vector>
  </HeadingPairs>
  <TitlesOfParts>
    <vt:vector size="33" baseType="lpstr">
      <vt:lpstr>Arial</vt:lpstr>
      <vt:lpstr>Arial Narrow</vt:lpstr>
      <vt:lpstr>Book Antiqua</vt:lpstr>
      <vt:lpstr>Calibri</vt:lpstr>
      <vt:lpstr>Corbel</vt:lpstr>
      <vt:lpstr>enriqueta</vt:lpstr>
      <vt:lpstr>Franklin Gothic Book</vt:lpstr>
      <vt:lpstr>Georgia</vt:lpstr>
      <vt:lpstr>helvetica-w01-roman</vt:lpstr>
      <vt:lpstr>Trebuchet MS</vt:lpstr>
      <vt:lpstr>Verdana</vt:lpstr>
      <vt:lpstr>Wingdings</vt:lpstr>
      <vt:lpstr>Tema do Office</vt:lpstr>
      <vt:lpstr>5_Tema do Office</vt:lpstr>
      <vt:lpstr>Integração</vt:lpstr>
      <vt:lpstr>15_Tema do Office</vt:lpstr>
      <vt:lpstr>Cortar</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Darcy Neves Moreira</dc:creator>
  <cp:lastModifiedBy>Darcy Neves Moreira</cp:lastModifiedBy>
  <cp:revision>6</cp:revision>
  <dcterms:created xsi:type="dcterms:W3CDTF">2020-04-26T13:37:02Z</dcterms:created>
  <dcterms:modified xsi:type="dcterms:W3CDTF">2020-04-26T14:34:00Z</dcterms:modified>
</cp:coreProperties>
</file>